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4" r:id="rId2"/>
  </p:sldMasterIdLst>
  <p:notesMasterIdLst>
    <p:notesMasterId r:id="rId17"/>
  </p:notesMasterIdLst>
  <p:handoutMasterIdLst>
    <p:handoutMasterId r:id="rId18"/>
  </p:handoutMasterIdLst>
  <p:sldIdLst>
    <p:sldId id="2076136468" r:id="rId3"/>
    <p:sldId id="2076136419" r:id="rId4"/>
    <p:sldId id="1881838952" r:id="rId5"/>
    <p:sldId id="1881838957" r:id="rId6"/>
    <p:sldId id="2076136460" r:id="rId7"/>
    <p:sldId id="339" r:id="rId8"/>
    <p:sldId id="2076136466" r:id="rId9"/>
    <p:sldId id="2076136434" r:id="rId10"/>
    <p:sldId id="2076136467" r:id="rId11"/>
    <p:sldId id="2076136446" r:id="rId12"/>
    <p:sldId id="2076136463" r:id="rId13"/>
    <p:sldId id="2076136447" r:id="rId14"/>
    <p:sldId id="2076136464" r:id="rId15"/>
    <p:sldId id="57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0EEEF"/>
    <a:srgbClr val="EFEFEF"/>
    <a:srgbClr val="FFFFFF"/>
    <a:srgbClr val="959D9F"/>
    <a:srgbClr val="7FB4DF"/>
    <a:srgbClr val="D9D9D9"/>
    <a:srgbClr val="F59324"/>
    <a:srgbClr val="7C878B"/>
    <a:srgbClr val="B9C1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B119C0-4F3F-4287-8D82-690FEC54ECB8}" v="129" dt="2023-07-07T13:35:35.6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988" autoAdjust="0"/>
    <p:restoredTop sz="91651" autoAdjust="0"/>
  </p:normalViewPr>
  <p:slideViewPr>
    <p:cSldViewPr snapToGrid="0">
      <p:cViewPr varScale="1">
        <p:scale>
          <a:sx n="66" d="100"/>
          <a:sy n="66" d="100"/>
        </p:scale>
        <p:origin x="1062" y="66"/>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p:scale>
          <a:sx n="150" d="100"/>
          <a:sy n="150" d="100"/>
        </p:scale>
        <p:origin x="1614" y="-179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75E5C9-F877-44F9-B3BE-B554F42E781B}" type="doc">
      <dgm:prSet loTypeId="urn:microsoft.com/office/officeart/2005/8/layout/balance1" loCatId="relationship" qsTypeId="urn:microsoft.com/office/officeart/2005/8/quickstyle/simple1" qsCatId="simple" csTypeId="urn:microsoft.com/office/officeart/2005/8/colors/accent1_2" csCatId="accent1" phldr="1"/>
      <dgm:spPr/>
      <dgm:t>
        <a:bodyPr/>
        <a:lstStyle/>
        <a:p>
          <a:endParaRPr lang="en-US"/>
        </a:p>
      </dgm:t>
    </dgm:pt>
    <dgm:pt modelId="{7FCBC127-9AEE-4C76-9D1E-38A5716D73C4}">
      <dgm:prSet phldrT="[Text]" custT="1"/>
      <dgm:spPr>
        <a:solidFill>
          <a:schemeClr val="accent5">
            <a:alpha val="90000"/>
          </a:schemeClr>
        </a:solidFill>
        <a:ln>
          <a:noFill/>
        </a:ln>
      </dgm:spPr>
      <dgm:t>
        <a:bodyPr/>
        <a:lstStyle/>
        <a:p>
          <a:r>
            <a:rPr lang="en-US" sz="1800" b="1" dirty="0">
              <a:solidFill>
                <a:schemeClr val="bg1"/>
              </a:solidFill>
            </a:rPr>
            <a:t>Virtual office</a:t>
          </a:r>
          <a:endParaRPr lang="en-US" sz="1800" dirty="0">
            <a:solidFill>
              <a:schemeClr val="bg1"/>
            </a:solidFill>
          </a:endParaRPr>
        </a:p>
      </dgm:t>
    </dgm:pt>
    <dgm:pt modelId="{ABD3FC9F-052F-4998-B97A-918D9472C626}" type="parTrans" cxnId="{9BBE886F-58FF-4F8E-A999-14629B12405E}">
      <dgm:prSet/>
      <dgm:spPr/>
      <dgm:t>
        <a:bodyPr/>
        <a:lstStyle/>
        <a:p>
          <a:endParaRPr lang="en-US"/>
        </a:p>
      </dgm:t>
    </dgm:pt>
    <dgm:pt modelId="{14F8B769-E7BA-40A6-8C63-BF158707FD9B}" type="sibTrans" cxnId="{9BBE886F-58FF-4F8E-A999-14629B12405E}">
      <dgm:prSet/>
      <dgm:spPr/>
      <dgm:t>
        <a:bodyPr/>
        <a:lstStyle/>
        <a:p>
          <a:endParaRPr lang="en-US"/>
        </a:p>
      </dgm:t>
    </dgm:pt>
    <dgm:pt modelId="{D6D9C993-55F7-4CFA-9F2B-258178888A54}">
      <dgm:prSet phldrT="[Text]" custT="1"/>
      <dgm:spPr/>
      <dgm:t>
        <a:bodyPr/>
        <a:lstStyle/>
        <a:p>
          <a:r>
            <a:rPr lang="en-US" sz="1200" b="1" dirty="0"/>
            <a:t> Lower cost</a:t>
          </a:r>
        </a:p>
      </dgm:t>
    </dgm:pt>
    <dgm:pt modelId="{F227DCAE-377E-49B6-8CDF-78CC83087156}" type="parTrans" cxnId="{925DE038-BC32-44AB-BDBE-9BDC526F50DC}">
      <dgm:prSet/>
      <dgm:spPr/>
      <dgm:t>
        <a:bodyPr/>
        <a:lstStyle/>
        <a:p>
          <a:endParaRPr lang="en-US"/>
        </a:p>
      </dgm:t>
    </dgm:pt>
    <dgm:pt modelId="{112E3724-8F7A-4E6E-BBE3-EF0D29D1600E}" type="sibTrans" cxnId="{925DE038-BC32-44AB-BDBE-9BDC526F50DC}">
      <dgm:prSet/>
      <dgm:spPr/>
      <dgm:t>
        <a:bodyPr/>
        <a:lstStyle/>
        <a:p>
          <a:endParaRPr lang="en-US"/>
        </a:p>
      </dgm:t>
    </dgm:pt>
    <dgm:pt modelId="{84CDEED0-B290-4B83-8FE4-87B5CF267697}">
      <dgm:prSet phldrT="[Text]" custT="1"/>
      <dgm:spPr/>
      <dgm:t>
        <a:bodyPr/>
        <a:lstStyle/>
        <a:p>
          <a:r>
            <a:rPr lang="en-US" sz="1200" b="1" dirty="0"/>
            <a:t>Convenience</a:t>
          </a:r>
        </a:p>
      </dgm:t>
    </dgm:pt>
    <dgm:pt modelId="{99938B99-9E15-4A0B-96AF-024520A8F162}" type="parTrans" cxnId="{BC1B0F41-7DA5-4BF6-907A-887847D72436}">
      <dgm:prSet/>
      <dgm:spPr/>
      <dgm:t>
        <a:bodyPr/>
        <a:lstStyle/>
        <a:p>
          <a:endParaRPr lang="en-US"/>
        </a:p>
      </dgm:t>
    </dgm:pt>
    <dgm:pt modelId="{69CD4353-E58A-4E52-B816-5148ABA961F2}" type="sibTrans" cxnId="{BC1B0F41-7DA5-4BF6-907A-887847D72436}">
      <dgm:prSet/>
      <dgm:spPr/>
      <dgm:t>
        <a:bodyPr/>
        <a:lstStyle/>
        <a:p>
          <a:endParaRPr lang="en-US"/>
        </a:p>
      </dgm:t>
    </dgm:pt>
    <dgm:pt modelId="{DF07228D-5F7A-45F1-AABD-E3BB59D1B40A}">
      <dgm:prSet phldrT="[Text]" custT="1"/>
      <dgm:spPr>
        <a:solidFill>
          <a:schemeClr val="accent5">
            <a:alpha val="90000"/>
          </a:schemeClr>
        </a:solidFill>
        <a:ln>
          <a:noFill/>
        </a:ln>
      </dgm:spPr>
      <dgm:t>
        <a:bodyPr/>
        <a:lstStyle/>
        <a:p>
          <a:r>
            <a:rPr lang="en-US" sz="1800" b="1" dirty="0">
              <a:solidFill>
                <a:schemeClr val="bg1"/>
              </a:solidFill>
            </a:rPr>
            <a:t>Traditional office</a:t>
          </a:r>
          <a:endParaRPr lang="en-US" sz="1800" dirty="0">
            <a:solidFill>
              <a:schemeClr val="bg1"/>
            </a:solidFill>
          </a:endParaRPr>
        </a:p>
      </dgm:t>
    </dgm:pt>
    <dgm:pt modelId="{D1E72B51-081A-471D-AEB9-3DF967C26F62}" type="parTrans" cxnId="{4AB4370A-54B5-48CF-9A0F-F25367CDFEAB}">
      <dgm:prSet/>
      <dgm:spPr/>
      <dgm:t>
        <a:bodyPr/>
        <a:lstStyle/>
        <a:p>
          <a:endParaRPr lang="en-US"/>
        </a:p>
      </dgm:t>
    </dgm:pt>
    <dgm:pt modelId="{70C3439B-95EB-4B63-B3BD-4604A55F8262}" type="sibTrans" cxnId="{4AB4370A-54B5-48CF-9A0F-F25367CDFEAB}">
      <dgm:prSet/>
      <dgm:spPr/>
      <dgm:t>
        <a:bodyPr/>
        <a:lstStyle/>
        <a:p>
          <a:endParaRPr lang="en-US"/>
        </a:p>
      </dgm:t>
    </dgm:pt>
    <dgm:pt modelId="{5A9972E9-79F4-404E-A03A-0C9F01568381}">
      <dgm:prSet phldrT="[Text]" custT="1"/>
      <dgm:spPr>
        <a:solidFill>
          <a:schemeClr val="accent2"/>
        </a:solidFill>
      </dgm:spPr>
      <dgm:t>
        <a:bodyPr/>
        <a:lstStyle/>
        <a:p>
          <a:pPr marL="0" lvl="0" indent="0" algn="ctr" defTabSz="533400">
            <a:lnSpc>
              <a:spcPct val="90000"/>
            </a:lnSpc>
            <a:spcBef>
              <a:spcPct val="0"/>
            </a:spcBef>
            <a:spcAft>
              <a:spcPct val="35000"/>
            </a:spcAft>
            <a:buNone/>
          </a:pPr>
          <a:r>
            <a:rPr lang="en-US" sz="1200" b="1" kern="1200" dirty="0">
              <a:solidFill>
                <a:srgbClr val="FFFFFF"/>
              </a:solidFill>
              <a:latin typeface="Arial"/>
              <a:ea typeface="+mn-ea"/>
              <a:cs typeface="+mn-cs"/>
            </a:rPr>
            <a:t>Higher cost</a:t>
          </a:r>
        </a:p>
      </dgm:t>
    </dgm:pt>
    <dgm:pt modelId="{8B6041DC-76F8-4FBE-ADAE-4B72736113E5}" type="parTrans" cxnId="{095E003D-DCA1-4145-97CB-9A2D0C7D9129}">
      <dgm:prSet/>
      <dgm:spPr/>
      <dgm:t>
        <a:bodyPr/>
        <a:lstStyle/>
        <a:p>
          <a:endParaRPr lang="en-US"/>
        </a:p>
      </dgm:t>
    </dgm:pt>
    <dgm:pt modelId="{75D577D6-031C-4B5D-B11E-2C22EBBEAF3F}" type="sibTrans" cxnId="{095E003D-DCA1-4145-97CB-9A2D0C7D9129}">
      <dgm:prSet/>
      <dgm:spPr/>
      <dgm:t>
        <a:bodyPr/>
        <a:lstStyle/>
        <a:p>
          <a:endParaRPr lang="en-US"/>
        </a:p>
      </dgm:t>
    </dgm:pt>
    <dgm:pt modelId="{C31844EA-0B8A-4C53-9C27-A3F8158500DF}">
      <dgm:prSet phldrT="[Text]" custT="1"/>
      <dgm:spPr>
        <a:solidFill>
          <a:schemeClr val="accent2"/>
        </a:solidFill>
      </dgm:spPr>
      <dgm:t>
        <a:bodyPr/>
        <a:lstStyle/>
        <a:p>
          <a:pPr marL="0" lvl="0" indent="0" algn="ctr" defTabSz="533400">
            <a:lnSpc>
              <a:spcPct val="90000"/>
            </a:lnSpc>
            <a:spcBef>
              <a:spcPct val="0"/>
            </a:spcBef>
            <a:spcAft>
              <a:spcPct val="35000"/>
            </a:spcAft>
            <a:buNone/>
          </a:pPr>
          <a:r>
            <a:rPr lang="en-US" sz="1200" b="1" kern="1200" dirty="0">
              <a:solidFill>
                <a:srgbClr val="FFFFFF"/>
              </a:solidFill>
              <a:latin typeface="Arial"/>
              <a:ea typeface="+mn-ea"/>
              <a:cs typeface="+mn-cs"/>
            </a:rPr>
            <a:t>Less Flexibility</a:t>
          </a:r>
        </a:p>
      </dgm:t>
    </dgm:pt>
    <dgm:pt modelId="{4DC6D60F-0928-4CB4-BF51-BF3A7E5C1602}" type="parTrans" cxnId="{64216BD2-E849-4333-81C9-2E785E29852C}">
      <dgm:prSet/>
      <dgm:spPr/>
      <dgm:t>
        <a:bodyPr/>
        <a:lstStyle/>
        <a:p>
          <a:endParaRPr lang="en-US"/>
        </a:p>
      </dgm:t>
    </dgm:pt>
    <dgm:pt modelId="{0CAB8AD4-09B5-4879-9B6A-EFCCFD3D5FFB}" type="sibTrans" cxnId="{64216BD2-E849-4333-81C9-2E785E29852C}">
      <dgm:prSet/>
      <dgm:spPr/>
      <dgm:t>
        <a:bodyPr/>
        <a:lstStyle/>
        <a:p>
          <a:endParaRPr lang="en-US"/>
        </a:p>
      </dgm:t>
    </dgm:pt>
    <dgm:pt modelId="{A71F17D2-5DFA-4800-BC71-A75E9A7BC118}">
      <dgm:prSet phldrT="[Text]" custT="1"/>
      <dgm:spPr>
        <a:solidFill>
          <a:schemeClr val="accent2"/>
        </a:solidFill>
      </dgm:spPr>
      <dgm:t>
        <a:bodyPr/>
        <a:lstStyle/>
        <a:p>
          <a:pPr marL="0" lvl="0" indent="0" algn="ctr" defTabSz="533400">
            <a:lnSpc>
              <a:spcPct val="90000"/>
            </a:lnSpc>
            <a:spcBef>
              <a:spcPct val="0"/>
            </a:spcBef>
            <a:spcAft>
              <a:spcPct val="35000"/>
            </a:spcAft>
            <a:buNone/>
          </a:pPr>
          <a:r>
            <a:rPr lang="en-US" sz="1200" b="1" kern="1200" dirty="0">
              <a:solidFill>
                <a:srgbClr val="FFFFFF"/>
              </a:solidFill>
              <a:latin typeface="Arial"/>
              <a:ea typeface="+mn-ea"/>
              <a:cs typeface="+mn-cs"/>
            </a:rPr>
            <a:t>Difficult to attract talent</a:t>
          </a:r>
        </a:p>
      </dgm:t>
    </dgm:pt>
    <dgm:pt modelId="{94C7E382-181A-4982-99E7-183E2BA0CB7E}" type="parTrans" cxnId="{FEA58F89-11B3-41CE-BF2A-B8D1F3F336DD}">
      <dgm:prSet/>
      <dgm:spPr/>
      <dgm:t>
        <a:bodyPr/>
        <a:lstStyle/>
        <a:p>
          <a:endParaRPr lang="en-US"/>
        </a:p>
      </dgm:t>
    </dgm:pt>
    <dgm:pt modelId="{E288C1E5-1BEB-4AD7-9E89-BC7E9644C9F0}" type="sibTrans" cxnId="{FEA58F89-11B3-41CE-BF2A-B8D1F3F336DD}">
      <dgm:prSet/>
      <dgm:spPr/>
      <dgm:t>
        <a:bodyPr/>
        <a:lstStyle/>
        <a:p>
          <a:endParaRPr lang="en-US"/>
        </a:p>
      </dgm:t>
    </dgm:pt>
    <dgm:pt modelId="{31DAA92A-B467-4991-B576-1156E39411F6}">
      <dgm:prSet phldrT="[Text]" custT="1"/>
      <dgm:spPr/>
      <dgm:t>
        <a:bodyPr/>
        <a:lstStyle/>
        <a:p>
          <a:r>
            <a:rPr lang="en-US" sz="1200" b="1" dirty="0"/>
            <a:t>More flexibility</a:t>
          </a:r>
        </a:p>
      </dgm:t>
    </dgm:pt>
    <dgm:pt modelId="{703AD352-239A-41D4-BD9E-1C43F5235BC0}" type="parTrans" cxnId="{45D8708A-5E82-470B-83C4-6C5685FB6C25}">
      <dgm:prSet/>
      <dgm:spPr/>
      <dgm:t>
        <a:bodyPr/>
        <a:lstStyle/>
        <a:p>
          <a:endParaRPr lang="en-US"/>
        </a:p>
      </dgm:t>
    </dgm:pt>
    <dgm:pt modelId="{A361EF31-72D4-4236-A814-1A4ECEBFA000}" type="sibTrans" cxnId="{45D8708A-5E82-470B-83C4-6C5685FB6C25}">
      <dgm:prSet/>
      <dgm:spPr/>
      <dgm:t>
        <a:bodyPr/>
        <a:lstStyle/>
        <a:p>
          <a:endParaRPr lang="en-US"/>
        </a:p>
      </dgm:t>
    </dgm:pt>
    <dgm:pt modelId="{91C58288-AF3C-43B1-93BD-FF31972BD7E0}">
      <dgm:prSet phldrT="[Text]" custT="1"/>
      <dgm:spPr/>
      <dgm:t>
        <a:bodyPr/>
        <a:lstStyle/>
        <a:p>
          <a:r>
            <a:rPr lang="en-US" sz="1200" b="1" dirty="0"/>
            <a:t>Employee satisfaction</a:t>
          </a:r>
        </a:p>
      </dgm:t>
    </dgm:pt>
    <dgm:pt modelId="{A8442C84-EC45-4294-838A-22651DA43460}" type="parTrans" cxnId="{CCD56710-62A3-4382-A94D-61079A3A7A3C}">
      <dgm:prSet/>
      <dgm:spPr/>
      <dgm:t>
        <a:bodyPr/>
        <a:lstStyle/>
        <a:p>
          <a:endParaRPr lang="en-US"/>
        </a:p>
      </dgm:t>
    </dgm:pt>
    <dgm:pt modelId="{EB9CD3D7-9C30-47CD-AE58-C261AF18FB9A}" type="sibTrans" cxnId="{CCD56710-62A3-4382-A94D-61079A3A7A3C}">
      <dgm:prSet/>
      <dgm:spPr/>
      <dgm:t>
        <a:bodyPr/>
        <a:lstStyle/>
        <a:p>
          <a:endParaRPr lang="en-US"/>
        </a:p>
      </dgm:t>
    </dgm:pt>
    <dgm:pt modelId="{73D5563D-31DE-41F8-AF73-5B635A6124E4}" type="pres">
      <dgm:prSet presAssocID="{AA75E5C9-F877-44F9-B3BE-B554F42E781B}" presName="outerComposite" presStyleCnt="0">
        <dgm:presLayoutVars>
          <dgm:chMax val="2"/>
          <dgm:animLvl val="lvl"/>
          <dgm:resizeHandles val="exact"/>
        </dgm:presLayoutVars>
      </dgm:prSet>
      <dgm:spPr/>
    </dgm:pt>
    <dgm:pt modelId="{5BD830EB-69CC-4BFF-B35D-D8014C695854}" type="pres">
      <dgm:prSet presAssocID="{AA75E5C9-F877-44F9-B3BE-B554F42E781B}" presName="dummyMaxCanvas" presStyleCnt="0"/>
      <dgm:spPr/>
    </dgm:pt>
    <dgm:pt modelId="{DD350C0C-ADEA-489E-AAF8-690F82820222}" type="pres">
      <dgm:prSet presAssocID="{AA75E5C9-F877-44F9-B3BE-B554F42E781B}" presName="parentComposite" presStyleCnt="0"/>
      <dgm:spPr/>
    </dgm:pt>
    <dgm:pt modelId="{8F13EC84-6B82-4333-911E-7DD98AEA491F}" type="pres">
      <dgm:prSet presAssocID="{AA75E5C9-F877-44F9-B3BE-B554F42E781B}" presName="parent1" presStyleLbl="alignAccFollowNode1" presStyleIdx="0" presStyleCnt="4">
        <dgm:presLayoutVars>
          <dgm:chMax val="4"/>
        </dgm:presLayoutVars>
      </dgm:prSet>
      <dgm:spPr/>
    </dgm:pt>
    <dgm:pt modelId="{0A8B2825-7705-4B8D-926B-EF2C347884B5}" type="pres">
      <dgm:prSet presAssocID="{AA75E5C9-F877-44F9-B3BE-B554F42E781B}" presName="parent2" presStyleLbl="alignAccFollowNode1" presStyleIdx="1" presStyleCnt="4">
        <dgm:presLayoutVars>
          <dgm:chMax val="4"/>
        </dgm:presLayoutVars>
      </dgm:prSet>
      <dgm:spPr/>
    </dgm:pt>
    <dgm:pt modelId="{6689562E-4E71-4C1B-8999-775B203865E2}" type="pres">
      <dgm:prSet presAssocID="{AA75E5C9-F877-44F9-B3BE-B554F42E781B}" presName="childrenComposite" presStyleCnt="0"/>
      <dgm:spPr/>
    </dgm:pt>
    <dgm:pt modelId="{2B151780-633D-4A6F-B190-3D34319BFF67}" type="pres">
      <dgm:prSet presAssocID="{AA75E5C9-F877-44F9-B3BE-B554F42E781B}" presName="dummyMaxCanvas_ChildArea" presStyleCnt="0"/>
      <dgm:spPr/>
    </dgm:pt>
    <dgm:pt modelId="{C3A9188A-07F5-410D-BF8B-9DFF8CBDAF56}" type="pres">
      <dgm:prSet presAssocID="{AA75E5C9-F877-44F9-B3BE-B554F42E781B}" presName="fulcrum" presStyleLbl="alignAccFollowNode1" presStyleIdx="2" presStyleCnt="4"/>
      <dgm:spPr>
        <a:solidFill>
          <a:schemeClr val="accent5">
            <a:alpha val="90000"/>
          </a:schemeClr>
        </a:solidFill>
      </dgm:spPr>
    </dgm:pt>
    <dgm:pt modelId="{F4EBDF32-79AA-4373-AB8F-24F3CA2AEEBB}" type="pres">
      <dgm:prSet presAssocID="{AA75E5C9-F877-44F9-B3BE-B554F42E781B}" presName="balance_43" presStyleLbl="alignAccFollowNode1" presStyleIdx="3" presStyleCnt="4">
        <dgm:presLayoutVars>
          <dgm:bulletEnabled val="1"/>
        </dgm:presLayoutVars>
      </dgm:prSet>
      <dgm:spPr>
        <a:solidFill>
          <a:schemeClr val="accent5">
            <a:alpha val="90000"/>
          </a:schemeClr>
        </a:solidFill>
      </dgm:spPr>
    </dgm:pt>
    <dgm:pt modelId="{8E5B8CF2-957A-44D4-B4B3-0117D3E01E39}" type="pres">
      <dgm:prSet presAssocID="{AA75E5C9-F877-44F9-B3BE-B554F42E781B}" presName="left_43_1" presStyleLbl="node1" presStyleIdx="0" presStyleCnt="7">
        <dgm:presLayoutVars>
          <dgm:bulletEnabled val="1"/>
        </dgm:presLayoutVars>
      </dgm:prSet>
      <dgm:spPr/>
    </dgm:pt>
    <dgm:pt modelId="{E50B4F77-DCFB-413B-BC7D-1F02660E1CE8}" type="pres">
      <dgm:prSet presAssocID="{AA75E5C9-F877-44F9-B3BE-B554F42E781B}" presName="left_43_2" presStyleLbl="node1" presStyleIdx="1" presStyleCnt="7">
        <dgm:presLayoutVars>
          <dgm:bulletEnabled val="1"/>
        </dgm:presLayoutVars>
      </dgm:prSet>
      <dgm:spPr/>
    </dgm:pt>
    <dgm:pt modelId="{D56232A5-3D24-42BD-ACB6-265C4585F1AF}" type="pres">
      <dgm:prSet presAssocID="{AA75E5C9-F877-44F9-B3BE-B554F42E781B}" presName="left_43_3" presStyleLbl="node1" presStyleIdx="2" presStyleCnt="7">
        <dgm:presLayoutVars>
          <dgm:bulletEnabled val="1"/>
        </dgm:presLayoutVars>
      </dgm:prSet>
      <dgm:spPr/>
    </dgm:pt>
    <dgm:pt modelId="{540179F0-7017-4B9E-A0A4-8982A3AE7AB8}" type="pres">
      <dgm:prSet presAssocID="{AA75E5C9-F877-44F9-B3BE-B554F42E781B}" presName="left_43_4" presStyleLbl="node1" presStyleIdx="3" presStyleCnt="7">
        <dgm:presLayoutVars>
          <dgm:bulletEnabled val="1"/>
        </dgm:presLayoutVars>
      </dgm:prSet>
      <dgm:spPr/>
    </dgm:pt>
    <dgm:pt modelId="{C091C4E8-17AA-44B3-BD8F-715830D03251}" type="pres">
      <dgm:prSet presAssocID="{AA75E5C9-F877-44F9-B3BE-B554F42E781B}" presName="right_43_1" presStyleLbl="node1" presStyleIdx="4" presStyleCnt="7">
        <dgm:presLayoutVars>
          <dgm:bulletEnabled val="1"/>
        </dgm:presLayoutVars>
      </dgm:prSet>
      <dgm:spPr/>
    </dgm:pt>
    <dgm:pt modelId="{B79E5600-86C7-4471-AD4B-B5464CA994F5}" type="pres">
      <dgm:prSet presAssocID="{AA75E5C9-F877-44F9-B3BE-B554F42E781B}" presName="right_43_2" presStyleLbl="node1" presStyleIdx="5" presStyleCnt="7">
        <dgm:presLayoutVars>
          <dgm:bulletEnabled val="1"/>
        </dgm:presLayoutVars>
      </dgm:prSet>
      <dgm:spPr/>
    </dgm:pt>
    <dgm:pt modelId="{29B6F95F-DCD5-4BE1-9D7C-C965DF7DC714}" type="pres">
      <dgm:prSet presAssocID="{AA75E5C9-F877-44F9-B3BE-B554F42E781B}" presName="right_43_3" presStyleLbl="node1" presStyleIdx="6" presStyleCnt="7">
        <dgm:presLayoutVars>
          <dgm:bulletEnabled val="1"/>
        </dgm:presLayoutVars>
      </dgm:prSet>
      <dgm:spPr/>
    </dgm:pt>
  </dgm:ptLst>
  <dgm:cxnLst>
    <dgm:cxn modelId="{4AB4370A-54B5-48CF-9A0F-F25367CDFEAB}" srcId="{AA75E5C9-F877-44F9-B3BE-B554F42E781B}" destId="{DF07228D-5F7A-45F1-AABD-E3BB59D1B40A}" srcOrd="1" destOrd="0" parTransId="{D1E72B51-081A-471D-AEB9-3DF967C26F62}" sibTransId="{70C3439B-95EB-4B63-B3BD-4604A55F8262}"/>
    <dgm:cxn modelId="{3DC6A50F-7479-4411-AE7A-BEA1EAFCC14D}" type="presOf" srcId="{91C58288-AF3C-43B1-93BD-FF31972BD7E0}" destId="{D56232A5-3D24-42BD-ACB6-265C4585F1AF}" srcOrd="0" destOrd="0" presId="urn:microsoft.com/office/officeart/2005/8/layout/balance1"/>
    <dgm:cxn modelId="{CCD56710-62A3-4382-A94D-61079A3A7A3C}" srcId="{7FCBC127-9AEE-4C76-9D1E-38A5716D73C4}" destId="{91C58288-AF3C-43B1-93BD-FF31972BD7E0}" srcOrd="2" destOrd="0" parTransId="{A8442C84-EC45-4294-838A-22651DA43460}" sibTransId="{EB9CD3D7-9C30-47CD-AE58-C261AF18FB9A}"/>
    <dgm:cxn modelId="{16901E37-00DF-43AE-A87F-DAE120E3FD26}" type="presOf" srcId="{C31844EA-0B8A-4C53-9C27-A3F8158500DF}" destId="{B79E5600-86C7-4471-AD4B-B5464CA994F5}" srcOrd="0" destOrd="0" presId="urn:microsoft.com/office/officeart/2005/8/layout/balance1"/>
    <dgm:cxn modelId="{925DE038-BC32-44AB-BDBE-9BDC526F50DC}" srcId="{7FCBC127-9AEE-4C76-9D1E-38A5716D73C4}" destId="{D6D9C993-55F7-4CFA-9F2B-258178888A54}" srcOrd="0" destOrd="0" parTransId="{F227DCAE-377E-49B6-8CDF-78CC83087156}" sibTransId="{112E3724-8F7A-4E6E-BBE3-EF0D29D1600E}"/>
    <dgm:cxn modelId="{095E003D-DCA1-4145-97CB-9A2D0C7D9129}" srcId="{DF07228D-5F7A-45F1-AABD-E3BB59D1B40A}" destId="{5A9972E9-79F4-404E-A03A-0C9F01568381}" srcOrd="0" destOrd="0" parTransId="{8B6041DC-76F8-4FBE-ADAE-4B72736113E5}" sibTransId="{75D577D6-031C-4B5D-B11E-2C22EBBEAF3F}"/>
    <dgm:cxn modelId="{BC1B0F41-7DA5-4BF6-907A-887847D72436}" srcId="{7FCBC127-9AEE-4C76-9D1E-38A5716D73C4}" destId="{84CDEED0-B290-4B83-8FE4-87B5CF267697}" srcOrd="3" destOrd="0" parTransId="{99938B99-9E15-4A0B-96AF-024520A8F162}" sibTransId="{69CD4353-E58A-4E52-B816-5148ABA961F2}"/>
    <dgm:cxn modelId="{DCA88962-1408-415C-8912-A585BBB6EFA9}" type="presOf" srcId="{84CDEED0-B290-4B83-8FE4-87B5CF267697}" destId="{540179F0-7017-4B9E-A0A4-8982A3AE7AB8}" srcOrd="0" destOrd="0" presId="urn:microsoft.com/office/officeart/2005/8/layout/balance1"/>
    <dgm:cxn modelId="{B710DF67-A5A6-4BE4-AA3C-F835F325FB04}" type="presOf" srcId="{A71F17D2-5DFA-4800-BC71-A75E9A7BC118}" destId="{29B6F95F-DCD5-4BE1-9D7C-C965DF7DC714}" srcOrd="0" destOrd="0" presId="urn:microsoft.com/office/officeart/2005/8/layout/balance1"/>
    <dgm:cxn modelId="{9BBE886F-58FF-4F8E-A999-14629B12405E}" srcId="{AA75E5C9-F877-44F9-B3BE-B554F42E781B}" destId="{7FCBC127-9AEE-4C76-9D1E-38A5716D73C4}" srcOrd="0" destOrd="0" parTransId="{ABD3FC9F-052F-4998-B97A-918D9472C626}" sibTransId="{14F8B769-E7BA-40A6-8C63-BF158707FD9B}"/>
    <dgm:cxn modelId="{E979D950-173F-45B8-B361-08878C1EE4D6}" type="presOf" srcId="{7FCBC127-9AEE-4C76-9D1E-38A5716D73C4}" destId="{8F13EC84-6B82-4333-911E-7DD98AEA491F}" srcOrd="0" destOrd="0" presId="urn:microsoft.com/office/officeart/2005/8/layout/balance1"/>
    <dgm:cxn modelId="{FEA58F89-11B3-41CE-BF2A-B8D1F3F336DD}" srcId="{DF07228D-5F7A-45F1-AABD-E3BB59D1B40A}" destId="{A71F17D2-5DFA-4800-BC71-A75E9A7BC118}" srcOrd="2" destOrd="0" parTransId="{94C7E382-181A-4982-99E7-183E2BA0CB7E}" sibTransId="{E288C1E5-1BEB-4AD7-9E89-BC7E9644C9F0}"/>
    <dgm:cxn modelId="{45D8708A-5E82-470B-83C4-6C5685FB6C25}" srcId="{7FCBC127-9AEE-4C76-9D1E-38A5716D73C4}" destId="{31DAA92A-B467-4991-B576-1156E39411F6}" srcOrd="1" destOrd="0" parTransId="{703AD352-239A-41D4-BD9E-1C43F5235BC0}" sibTransId="{A361EF31-72D4-4236-A814-1A4ECEBFA000}"/>
    <dgm:cxn modelId="{EFB7AFA8-BE52-4FB8-9108-122AF4364AC4}" type="presOf" srcId="{5A9972E9-79F4-404E-A03A-0C9F01568381}" destId="{C091C4E8-17AA-44B3-BD8F-715830D03251}" srcOrd="0" destOrd="0" presId="urn:microsoft.com/office/officeart/2005/8/layout/balance1"/>
    <dgm:cxn modelId="{44D780AC-1D09-41E9-8F17-6C31C09F0E2E}" type="presOf" srcId="{DF07228D-5F7A-45F1-AABD-E3BB59D1B40A}" destId="{0A8B2825-7705-4B8D-926B-EF2C347884B5}" srcOrd="0" destOrd="0" presId="urn:microsoft.com/office/officeart/2005/8/layout/balance1"/>
    <dgm:cxn modelId="{7CAC41B6-6F8E-475A-9438-599F2C421EE0}" type="presOf" srcId="{31DAA92A-B467-4991-B576-1156E39411F6}" destId="{E50B4F77-DCFB-413B-BC7D-1F02660E1CE8}" srcOrd="0" destOrd="0" presId="urn:microsoft.com/office/officeart/2005/8/layout/balance1"/>
    <dgm:cxn modelId="{48C0F1BF-F87E-46E6-A393-0E94B048B91B}" type="presOf" srcId="{AA75E5C9-F877-44F9-B3BE-B554F42E781B}" destId="{73D5563D-31DE-41F8-AF73-5B635A6124E4}" srcOrd="0" destOrd="0" presId="urn:microsoft.com/office/officeart/2005/8/layout/balance1"/>
    <dgm:cxn modelId="{64216BD2-E849-4333-81C9-2E785E29852C}" srcId="{DF07228D-5F7A-45F1-AABD-E3BB59D1B40A}" destId="{C31844EA-0B8A-4C53-9C27-A3F8158500DF}" srcOrd="1" destOrd="0" parTransId="{4DC6D60F-0928-4CB4-BF51-BF3A7E5C1602}" sibTransId="{0CAB8AD4-09B5-4879-9B6A-EFCCFD3D5FFB}"/>
    <dgm:cxn modelId="{2D9237DF-8761-4D26-9C85-F18532E6C788}" type="presOf" srcId="{D6D9C993-55F7-4CFA-9F2B-258178888A54}" destId="{8E5B8CF2-957A-44D4-B4B3-0117D3E01E39}" srcOrd="0" destOrd="0" presId="urn:microsoft.com/office/officeart/2005/8/layout/balance1"/>
    <dgm:cxn modelId="{097CADFD-39B4-4F37-B9D2-4C913BB4E15B}" type="presParOf" srcId="{73D5563D-31DE-41F8-AF73-5B635A6124E4}" destId="{5BD830EB-69CC-4BFF-B35D-D8014C695854}" srcOrd="0" destOrd="0" presId="urn:microsoft.com/office/officeart/2005/8/layout/balance1"/>
    <dgm:cxn modelId="{F4694372-BB9E-4D1A-BA83-B22682AF5C21}" type="presParOf" srcId="{73D5563D-31DE-41F8-AF73-5B635A6124E4}" destId="{DD350C0C-ADEA-489E-AAF8-690F82820222}" srcOrd="1" destOrd="0" presId="urn:microsoft.com/office/officeart/2005/8/layout/balance1"/>
    <dgm:cxn modelId="{9A24488D-0956-4465-9EF9-C896C58615BA}" type="presParOf" srcId="{DD350C0C-ADEA-489E-AAF8-690F82820222}" destId="{8F13EC84-6B82-4333-911E-7DD98AEA491F}" srcOrd="0" destOrd="0" presId="urn:microsoft.com/office/officeart/2005/8/layout/balance1"/>
    <dgm:cxn modelId="{C36F47FF-231D-44BB-9352-938BC8095052}" type="presParOf" srcId="{DD350C0C-ADEA-489E-AAF8-690F82820222}" destId="{0A8B2825-7705-4B8D-926B-EF2C347884B5}" srcOrd="1" destOrd="0" presId="urn:microsoft.com/office/officeart/2005/8/layout/balance1"/>
    <dgm:cxn modelId="{C22F0291-60DD-46D1-AE5C-83F326FA3B6A}" type="presParOf" srcId="{73D5563D-31DE-41F8-AF73-5B635A6124E4}" destId="{6689562E-4E71-4C1B-8999-775B203865E2}" srcOrd="2" destOrd="0" presId="urn:microsoft.com/office/officeart/2005/8/layout/balance1"/>
    <dgm:cxn modelId="{F9D7E6EB-AFF4-4BA3-AFD2-DAC7503F47A3}" type="presParOf" srcId="{6689562E-4E71-4C1B-8999-775B203865E2}" destId="{2B151780-633D-4A6F-B190-3D34319BFF67}" srcOrd="0" destOrd="0" presId="urn:microsoft.com/office/officeart/2005/8/layout/balance1"/>
    <dgm:cxn modelId="{079BDC55-4B57-4317-92BC-8A1879C92AAD}" type="presParOf" srcId="{6689562E-4E71-4C1B-8999-775B203865E2}" destId="{C3A9188A-07F5-410D-BF8B-9DFF8CBDAF56}" srcOrd="1" destOrd="0" presId="urn:microsoft.com/office/officeart/2005/8/layout/balance1"/>
    <dgm:cxn modelId="{559168B9-575A-4339-BCE4-C1B0F6D40098}" type="presParOf" srcId="{6689562E-4E71-4C1B-8999-775B203865E2}" destId="{F4EBDF32-79AA-4373-AB8F-24F3CA2AEEBB}" srcOrd="2" destOrd="0" presId="urn:microsoft.com/office/officeart/2005/8/layout/balance1"/>
    <dgm:cxn modelId="{44441C99-5CAF-4D57-90E0-45DEF03EB825}" type="presParOf" srcId="{6689562E-4E71-4C1B-8999-775B203865E2}" destId="{8E5B8CF2-957A-44D4-B4B3-0117D3E01E39}" srcOrd="3" destOrd="0" presId="urn:microsoft.com/office/officeart/2005/8/layout/balance1"/>
    <dgm:cxn modelId="{E1C2CAC9-95A8-4506-ACA4-2EAA0E7E4242}" type="presParOf" srcId="{6689562E-4E71-4C1B-8999-775B203865E2}" destId="{E50B4F77-DCFB-413B-BC7D-1F02660E1CE8}" srcOrd="4" destOrd="0" presId="urn:microsoft.com/office/officeart/2005/8/layout/balance1"/>
    <dgm:cxn modelId="{98BE68D9-D427-4D79-88A4-E1728C3ACF72}" type="presParOf" srcId="{6689562E-4E71-4C1B-8999-775B203865E2}" destId="{D56232A5-3D24-42BD-ACB6-265C4585F1AF}" srcOrd="5" destOrd="0" presId="urn:microsoft.com/office/officeart/2005/8/layout/balance1"/>
    <dgm:cxn modelId="{38E1739F-FCBF-437A-8C95-048F23140835}" type="presParOf" srcId="{6689562E-4E71-4C1B-8999-775B203865E2}" destId="{540179F0-7017-4B9E-A0A4-8982A3AE7AB8}" srcOrd="6" destOrd="0" presId="urn:microsoft.com/office/officeart/2005/8/layout/balance1"/>
    <dgm:cxn modelId="{0D9F0C6F-6B1E-49DC-804C-EFFED63A2335}" type="presParOf" srcId="{6689562E-4E71-4C1B-8999-775B203865E2}" destId="{C091C4E8-17AA-44B3-BD8F-715830D03251}" srcOrd="7" destOrd="0" presId="urn:microsoft.com/office/officeart/2005/8/layout/balance1"/>
    <dgm:cxn modelId="{90E2FF13-A9DF-431E-A6AB-4526ACC2D8EE}" type="presParOf" srcId="{6689562E-4E71-4C1B-8999-775B203865E2}" destId="{B79E5600-86C7-4471-AD4B-B5464CA994F5}" srcOrd="8" destOrd="0" presId="urn:microsoft.com/office/officeart/2005/8/layout/balance1"/>
    <dgm:cxn modelId="{72CB448F-3897-475E-914D-D3AE520EC411}" type="presParOf" srcId="{6689562E-4E71-4C1B-8999-775B203865E2}" destId="{29B6F95F-DCD5-4BE1-9D7C-C965DF7DC714}" srcOrd="9" destOrd="0" presId="urn:microsoft.com/office/officeart/2005/8/layout/balanc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13EC84-6B82-4333-911E-7DD98AEA491F}">
      <dsp:nvSpPr>
        <dsp:cNvPr id="0" name=""/>
        <dsp:cNvSpPr/>
      </dsp:nvSpPr>
      <dsp:spPr>
        <a:xfrm>
          <a:off x="1355797" y="0"/>
          <a:ext cx="1574474" cy="874708"/>
        </a:xfrm>
        <a:prstGeom prst="roundRect">
          <a:avLst>
            <a:gd name="adj" fmla="val 10000"/>
          </a:avLst>
        </a:prstGeom>
        <a:solidFill>
          <a:schemeClr val="accent5">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rPr>
            <a:t>Virtual office</a:t>
          </a:r>
          <a:endParaRPr lang="en-US" sz="1800" kern="1200" dirty="0">
            <a:solidFill>
              <a:schemeClr val="bg1"/>
            </a:solidFill>
          </a:endParaRPr>
        </a:p>
      </dsp:txBody>
      <dsp:txXfrm>
        <a:off x="1381416" y="25619"/>
        <a:ext cx="1523236" cy="823470"/>
      </dsp:txXfrm>
    </dsp:sp>
    <dsp:sp modelId="{0A8B2825-7705-4B8D-926B-EF2C347884B5}">
      <dsp:nvSpPr>
        <dsp:cNvPr id="0" name=""/>
        <dsp:cNvSpPr/>
      </dsp:nvSpPr>
      <dsp:spPr>
        <a:xfrm>
          <a:off x="3630038" y="0"/>
          <a:ext cx="1574474" cy="874708"/>
        </a:xfrm>
        <a:prstGeom prst="roundRect">
          <a:avLst>
            <a:gd name="adj" fmla="val 10000"/>
          </a:avLst>
        </a:prstGeom>
        <a:solidFill>
          <a:schemeClr val="accent5">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rPr>
            <a:t>Traditional office</a:t>
          </a:r>
          <a:endParaRPr lang="en-US" sz="1800" kern="1200" dirty="0">
            <a:solidFill>
              <a:schemeClr val="bg1"/>
            </a:solidFill>
          </a:endParaRPr>
        </a:p>
      </dsp:txBody>
      <dsp:txXfrm>
        <a:off x="3655657" y="25619"/>
        <a:ext cx="1523236" cy="823470"/>
      </dsp:txXfrm>
    </dsp:sp>
    <dsp:sp modelId="{C3A9188A-07F5-410D-BF8B-9DFF8CBDAF56}">
      <dsp:nvSpPr>
        <dsp:cNvPr id="0" name=""/>
        <dsp:cNvSpPr/>
      </dsp:nvSpPr>
      <dsp:spPr>
        <a:xfrm>
          <a:off x="2952139" y="3717509"/>
          <a:ext cx="656031" cy="656031"/>
        </a:xfrm>
        <a:prstGeom prst="triangle">
          <a:avLst/>
        </a:prstGeom>
        <a:solidFill>
          <a:schemeClr val="accent5">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4EBDF32-79AA-4373-AB8F-24F3CA2AEEBB}">
      <dsp:nvSpPr>
        <dsp:cNvPr id="0" name=""/>
        <dsp:cNvSpPr/>
      </dsp:nvSpPr>
      <dsp:spPr>
        <a:xfrm rot="21360000">
          <a:off x="1311460" y="3436393"/>
          <a:ext cx="3937389" cy="275329"/>
        </a:xfrm>
        <a:prstGeom prst="rect">
          <a:avLst/>
        </a:prstGeom>
        <a:solidFill>
          <a:schemeClr val="accent5">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E5B8CF2-957A-44D4-B4B3-0117D3E01E39}">
      <dsp:nvSpPr>
        <dsp:cNvPr id="0" name=""/>
        <dsp:cNvSpPr/>
      </dsp:nvSpPr>
      <dsp:spPr>
        <a:xfrm rot="21360000">
          <a:off x="1318045" y="2940377"/>
          <a:ext cx="1562507" cy="5396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 Lower cost</a:t>
          </a:r>
        </a:p>
      </dsp:txBody>
      <dsp:txXfrm>
        <a:off x="1344386" y="2966718"/>
        <a:ext cx="1509825" cy="486921"/>
      </dsp:txXfrm>
    </dsp:sp>
    <dsp:sp modelId="{E50B4F77-DCFB-413B-BC7D-1F02660E1CE8}">
      <dsp:nvSpPr>
        <dsp:cNvPr id="0" name=""/>
        <dsp:cNvSpPr/>
      </dsp:nvSpPr>
      <dsp:spPr>
        <a:xfrm rot="21360000">
          <a:off x="1274310" y="2363069"/>
          <a:ext cx="1562507" cy="5396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More flexibility</a:t>
          </a:r>
        </a:p>
      </dsp:txBody>
      <dsp:txXfrm>
        <a:off x="1300651" y="2389410"/>
        <a:ext cx="1509825" cy="486921"/>
      </dsp:txXfrm>
    </dsp:sp>
    <dsp:sp modelId="{D56232A5-3D24-42BD-ACB6-265C4585F1AF}">
      <dsp:nvSpPr>
        <dsp:cNvPr id="0" name=""/>
        <dsp:cNvSpPr/>
      </dsp:nvSpPr>
      <dsp:spPr>
        <a:xfrm rot="21360000">
          <a:off x="1230574" y="1785762"/>
          <a:ext cx="1562507" cy="5396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Employee satisfaction</a:t>
          </a:r>
        </a:p>
      </dsp:txBody>
      <dsp:txXfrm>
        <a:off x="1256915" y="1812103"/>
        <a:ext cx="1509825" cy="486921"/>
      </dsp:txXfrm>
    </dsp:sp>
    <dsp:sp modelId="{540179F0-7017-4B9E-A0A4-8982A3AE7AB8}">
      <dsp:nvSpPr>
        <dsp:cNvPr id="0" name=""/>
        <dsp:cNvSpPr/>
      </dsp:nvSpPr>
      <dsp:spPr>
        <a:xfrm rot="21360000">
          <a:off x="1186839" y="1208455"/>
          <a:ext cx="1562507" cy="5396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Convenience</a:t>
          </a:r>
        </a:p>
      </dsp:txBody>
      <dsp:txXfrm>
        <a:off x="1213180" y="1234796"/>
        <a:ext cx="1509825" cy="486921"/>
      </dsp:txXfrm>
    </dsp:sp>
    <dsp:sp modelId="{C091C4E8-17AA-44B3-BD8F-715830D03251}">
      <dsp:nvSpPr>
        <dsp:cNvPr id="0" name=""/>
        <dsp:cNvSpPr/>
      </dsp:nvSpPr>
      <dsp:spPr>
        <a:xfrm rot="21360000">
          <a:off x="3592286" y="2782929"/>
          <a:ext cx="1562507" cy="539603"/>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rgbClr val="FFFFFF"/>
              </a:solidFill>
              <a:latin typeface="Arial"/>
              <a:ea typeface="+mn-ea"/>
              <a:cs typeface="+mn-cs"/>
            </a:rPr>
            <a:t>Higher cost</a:t>
          </a:r>
        </a:p>
      </dsp:txBody>
      <dsp:txXfrm>
        <a:off x="3618627" y="2809270"/>
        <a:ext cx="1509825" cy="486921"/>
      </dsp:txXfrm>
    </dsp:sp>
    <dsp:sp modelId="{B79E5600-86C7-4471-AD4B-B5464CA994F5}">
      <dsp:nvSpPr>
        <dsp:cNvPr id="0" name=""/>
        <dsp:cNvSpPr/>
      </dsp:nvSpPr>
      <dsp:spPr>
        <a:xfrm rot="21360000">
          <a:off x="3548551" y="2205622"/>
          <a:ext cx="1562507" cy="539603"/>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rgbClr val="FFFFFF"/>
              </a:solidFill>
              <a:latin typeface="Arial"/>
              <a:ea typeface="+mn-ea"/>
              <a:cs typeface="+mn-cs"/>
            </a:rPr>
            <a:t>Less Flexibility</a:t>
          </a:r>
        </a:p>
      </dsp:txBody>
      <dsp:txXfrm>
        <a:off x="3574892" y="2231963"/>
        <a:ext cx="1509825" cy="486921"/>
      </dsp:txXfrm>
    </dsp:sp>
    <dsp:sp modelId="{29B6F95F-DCD5-4BE1-9D7C-C965DF7DC714}">
      <dsp:nvSpPr>
        <dsp:cNvPr id="0" name=""/>
        <dsp:cNvSpPr/>
      </dsp:nvSpPr>
      <dsp:spPr>
        <a:xfrm rot="21360000">
          <a:off x="3504816" y="1628315"/>
          <a:ext cx="1562507" cy="539603"/>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rgbClr val="FFFFFF"/>
              </a:solidFill>
              <a:latin typeface="Arial"/>
              <a:ea typeface="+mn-ea"/>
              <a:cs typeface="+mn-cs"/>
            </a:rPr>
            <a:t>Difficult to attract talent</a:t>
          </a:r>
        </a:p>
      </dsp:txBody>
      <dsp:txXfrm>
        <a:off x="3531157" y="1654656"/>
        <a:ext cx="1509825" cy="486921"/>
      </dsp:txXfrm>
    </dsp:sp>
  </dsp:spTree>
</dsp:drawing>
</file>

<file path=ppt/diagrams/layout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0FE0E8-0085-494B-E52C-8EFC0CD2619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3A028452-79ED-D85D-6379-67B92828FAB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6DA06E5-09D2-4BD2-A213-268A35062971}" type="datetimeFigureOut">
              <a:rPr lang="en-US" smtClean="0"/>
              <a:t>7/7/2023</a:t>
            </a:fld>
            <a:endParaRPr lang="en-US" dirty="0"/>
          </a:p>
        </p:txBody>
      </p:sp>
      <p:sp>
        <p:nvSpPr>
          <p:cNvPr id="4" name="Footer Placeholder 3">
            <a:extLst>
              <a:ext uri="{FF2B5EF4-FFF2-40B4-BE49-F238E27FC236}">
                <a16:creationId xmlns:a16="http://schemas.microsoft.com/office/drawing/2014/main" id="{77F2E981-0AD0-85C8-2E94-425B303D0D8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9574BDF3-A0AA-799B-57F5-BB0166163E2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04820AB-C63D-48EE-B40D-94B58008F219}" type="slidenum">
              <a:rPr lang="en-US" smtClean="0"/>
              <a:t>‹#›</a:t>
            </a:fld>
            <a:endParaRPr lang="en-US" dirty="0"/>
          </a:p>
        </p:txBody>
      </p:sp>
    </p:spTree>
    <p:extLst>
      <p:ext uri="{BB962C8B-B14F-4D97-AF65-F5344CB8AC3E}">
        <p14:creationId xmlns:p14="http://schemas.microsoft.com/office/powerpoint/2010/main" val="10693529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7A896F-A15A-4E1F-8306-68B6D0E590E9}" type="datetimeFigureOut">
              <a:rPr lang="en-US" smtClean="0"/>
              <a:t>7/7/2023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27B46A-F241-4ED6-BDD8-32D0D7621C95}" type="slidenum">
              <a:rPr lang="en-US" smtClean="0"/>
              <a:t>‹#›</a:t>
            </a:fld>
            <a:endParaRPr lang="en-US" dirty="0"/>
          </a:p>
        </p:txBody>
      </p:sp>
    </p:spTree>
    <p:extLst>
      <p:ext uri="{BB962C8B-B14F-4D97-AF65-F5344CB8AC3E}">
        <p14:creationId xmlns:p14="http://schemas.microsoft.com/office/powerpoint/2010/main" val="4117314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27B46A-F241-4ED6-BDD8-32D0D7621C95}" type="slidenum">
              <a:rPr lang="en-US" smtClean="0"/>
              <a:t>1</a:t>
            </a:fld>
            <a:endParaRPr lang="en-US" dirty="0"/>
          </a:p>
        </p:txBody>
      </p:sp>
    </p:spTree>
    <p:extLst>
      <p:ext uri="{BB962C8B-B14F-4D97-AF65-F5344CB8AC3E}">
        <p14:creationId xmlns:p14="http://schemas.microsoft.com/office/powerpoint/2010/main" val="2672176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27B46A-F241-4ED6-BDD8-32D0D7621C95}" type="slidenum">
              <a:rPr lang="en-US" smtClean="0"/>
              <a:t>3</a:t>
            </a:fld>
            <a:endParaRPr lang="en-US" dirty="0"/>
          </a:p>
        </p:txBody>
      </p:sp>
    </p:spTree>
    <p:extLst>
      <p:ext uri="{BB962C8B-B14F-4D97-AF65-F5344CB8AC3E}">
        <p14:creationId xmlns:p14="http://schemas.microsoft.com/office/powerpoint/2010/main" val="2290761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27B46A-F241-4ED6-BDD8-32D0D7621C95}" type="slidenum">
              <a:rPr lang="en-US" smtClean="0"/>
              <a:t>4</a:t>
            </a:fld>
            <a:endParaRPr lang="en-US" dirty="0"/>
          </a:p>
        </p:txBody>
      </p:sp>
    </p:spTree>
    <p:extLst>
      <p:ext uri="{BB962C8B-B14F-4D97-AF65-F5344CB8AC3E}">
        <p14:creationId xmlns:p14="http://schemas.microsoft.com/office/powerpoint/2010/main" val="2855081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27B46A-F241-4ED6-BDD8-32D0D7621C95}" type="slidenum">
              <a:rPr lang="en-US" smtClean="0"/>
              <a:t>5</a:t>
            </a:fld>
            <a:endParaRPr lang="en-US" dirty="0"/>
          </a:p>
        </p:txBody>
      </p:sp>
    </p:spTree>
    <p:extLst>
      <p:ext uri="{BB962C8B-B14F-4D97-AF65-F5344CB8AC3E}">
        <p14:creationId xmlns:p14="http://schemas.microsoft.com/office/powerpoint/2010/main" val="4056429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27B46A-F241-4ED6-BDD8-32D0D7621C95}" type="slidenum">
              <a:rPr lang="en-US" smtClean="0"/>
              <a:t>7</a:t>
            </a:fld>
            <a:endParaRPr lang="en-US" dirty="0"/>
          </a:p>
        </p:txBody>
      </p:sp>
    </p:spTree>
    <p:extLst>
      <p:ext uri="{BB962C8B-B14F-4D97-AF65-F5344CB8AC3E}">
        <p14:creationId xmlns:p14="http://schemas.microsoft.com/office/powerpoint/2010/main" val="10018755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27B46A-F241-4ED6-BDD8-32D0D7621C95}" type="slidenum">
              <a:rPr lang="en-US" smtClean="0"/>
              <a:t>9</a:t>
            </a:fld>
            <a:endParaRPr lang="en-US" dirty="0"/>
          </a:p>
        </p:txBody>
      </p:sp>
    </p:spTree>
    <p:extLst>
      <p:ext uri="{BB962C8B-B14F-4D97-AF65-F5344CB8AC3E}">
        <p14:creationId xmlns:p14="http://schemas.microsoft.com/office/powerpoint/2010/main" val="3206582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6.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0EB98-9DE7-EE78-3D4A-8064759FA873}"/>
              </a:ext>
            </a:extLst>
          </p:cNvPr>
          <p:cNvSpPr>
            <a:spLocks noGrp="1"/>
          </p:cNvSpPr>
          <p:nvPr>
            <p:ph type="ctrTitle" hasCustomPrompt="1"/>
          </p:nvPr>
        </p:nvSpPr>
        <p:spPr>
          <a:xfrm>
            <a:off x="1126466" y="2334510"/>
            <a:ext cx="4969534" cy="2243691"/>
          </a:xfrm>
          <a:prstGeom prst="rect">
            <a:avLst/>
          </a:prstGeom>
        </p:spPr>
        <p:txBody>
          <a:bodyPr wrap="square" lIns="0" tIns="0" rIns="0" bIns="0" anchor="b">
            <a:spAutoFit/>
          </a:bodyPr>
          <a:lstStyle>
            <a:lvl1pPr algn="l">
              <a:defRPr sz="5400" b="1" cap="all" baseline="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05065932-0D44-44C7-972C-8411D72E5798}"/>
              </a:ext>
            </a:extLst>
          </p:cNvPr>
          <p:cNvSpPr>
            <a:spLocks noGrp="1"/>
          </p:cNvSpPr>
          <p:nvPr>
            <p:ph type="subTitle" idx="1"/>
          </p:nvPr>
        </p:nvSpPr>
        <p:spPr>
          <a:xfrm>
            <a:off x="1126466" y="4686151"/>
            <a:ext cx="4969534" cy="332399"/>
          </a:xfrm>
          <a:prstGeom prst="rect">
            <a:avLst/>
          </a:prstGeom>
        </p:spPr>
        <p:txBody>
          <a:bodyPr wrap="square" lIns="0" tIns="0" rIns="0" bIns="0">
            <a:spAutoFit/>
          </a:bodyPr>
          <a:lstStyle>
            <a:lvl1pPr marL="0" indent="0" algn="l">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33908771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0" name="Picture Placeholder 23" descr="A person wearing glasses and holding a microphone&#10;&#10;Description automatically generated with low confidence">
            <a:extLst>
              <a:ext uri="{FF2B5EF4-FFF2-40B4-BE49-F238E27FC236}">
                <a16:creationId xmlns:a16="http://schemas.microsoft.com/office/drawing/2014/main" id="{9ADF5FFC-2DBD-78BA-5C30-192F4730108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221AB7B5-FB19-84F2-88B5-85312A42BD0A}"/>
              </a:ext>
            </a:extLst>
          </p:cNvPr>
          <p:cNvSpPr/>
          <p:nvPr userDrawn="1"/>
        </p:nvSpPr>
        <p:spPr>
          <a:xfrm>
            <a:off x="0" y="0"/>
            <a:ext cx="7660257" cy="6858000"/>
          </a:xfrm>
          <a:prstGeom prst="rect">
            <a:avLst/>
          </a:prstGeom>
          <a:gradFill>
            <a:gsLst>
              <a:gs pos="0">
                <a:schemeClr val="accent1"/>
              </a:gs>
              <a:gs pos="100000">
                <a:schemeClr val="accent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6D58F7A0-72D9-3943-E2F4-BE4C519768B2}"/>
              </a:ext>
            </a:extLst>
          </p:cNvPr>
          <p:cNvSpPr txBox="1"/>
          <p:nvPr userDrawn="1"/>
        </p:nvSpPr>
        <p:spPr>
          <a:xfrm>
            <a:off x="6431405" y="3498370"/>
            <a:ext cx="4474495" cy="923330"/>
          </a:xfrm>
          <a:prstGeom prst="rect">
            <a:avLst/>
          </a:prstGeom>
          <a:noFill/>
        </p:spPr>
        <p:txBody>
          <a:bodyPr wrap="none" lIns="0" tIns="0" rIns="0" bIns="0" rtlCol="0">
            <a:spAutoFit/>
          </a:bodyPr>
          <a:lstStyle/>
          <a:p>
            <a:r>
              <a:rPr lang="en-IN" sz="6000" dirty="0">
                <a:solidFill>
                  <a:schemeClr val="bg1"/>
                </a:solidFill>
              </a:rPr>
              <a:t>THANK YOU</a:t>
            </a:r>
            <a:endParaRPr lang="en-US" sz="6000" dirty="0">
              <a:solidFill>
                <a:schemeClr val="bg1"/>
              </a:solidFill>
            </a:endParaRPr>
          </a:p>
        </p:txBody>
      </p:sp>
    </p:spTree>
    <p:extLst>
      <p:ext uri="{BB962C8B-B14F-4D97-AF65-F5344CB8AC3E}">
        <p14:creationId xmlns:p14="http://schemas.microsoft.com/office/powerpoint/2010/main" val="1639816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CB0AA-53BD-591E-477B-269D61D4C3F5}"/>
              </a:ext>
            </a:extLst>
          </p:cNvPr>
          <p:cNvSpPr>
            <a:spLocks noGrp="1"/>
          </p:cNvSpPr>
          <p:nvPr>
            <p:ph type="title"/>
          </p:nvPr>
        </p:nvSpPr>
        <p:spPr>
          <a:xfrm>
            <a:off x="288132" y="284291"/>
            <a:ext cx="10265568" cy="387798"/>
          </a:xfrm>
          <a:prstGeom prst="rect">
            <a:avLst/>
          </a:prstGeom>
        </p:spPr>
        <p:txBody>
          <a:bodyPr wrap="square" lIns="0" tIns="0" rIns="0" bIns="0" anchor="t">
            <a:spAutoFit/>
          </a:bodyPr>
          <a:lstStyle>
            <a:lvl1pPr>
              <a:defRPr sz="2800" b="1" cap="all" baseline="0">
                <a:solidFill>
                  <a:srgbClr val="163B59"/>
                </a:solidFill>
              </a:defRPr>
            </a:lvl1pPr>
          </a:lstStyle>
          <a:p>
            <a:r>
              <a:rPr lang="en-US" dirty="0"/>
              <a:t>Click to edit Master title style</a:t>
            </a:r>
          </a:p>
        </p:txBody>
      </p:sp>
      <p:cxnSp>
        <p:nvCxnSpPr>
          <p:cNvPr id="3" name="Straight Connector 2">
            <a:extLst>
              <a:ext uri="{FF2B5EF4-FFF2-40B4-BE49-F238E27FC236}">
                <a16:creationId xmlns:a16="http://schemas.microsoft.com/office/drawing/2014/main" id="{25601ABB-AB4A-EBC6-50DD-FF22B1136168}"/>
              </a:ext>
            </a:extLst>
          </p:cNvPr>
          <p:cNvCxnSpPr>
            <a:cxnSpLocks/>
          </p:cNvCxnSpPr>
          <p:nvPr userDrawn="1"/>
        </p:nvCxnSpPr>
        <p:spPr>
          <a:xfrm>
            <a:off x="288132" y="920572"/>
            <a:ext cx="11618118" cy="0"/>
          </a:xfrm>
          <a:prstGeom prst="line">
            <a:avLst/>
          </a:prstGeom>
          <a:ln w="12700">
            <a:solidFill>
              <a:srgbClr val="163B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296479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89">
          <p15:clr>
            <a:srgbClr val="FBAE40"/>
          </p15:clr>
        </p15:guide>
        <p15:guide id="4" pos="7491">
          <p15:clr>
            <a:srgbClr val="FBAE40"/>
          </p15:clr>
        </p15:guide>
        <p15:guide id="5" orient="horz" pos="527">
          <p15:clr>
            <a:srgbClr val="FBAE40"/>
          </p15:clr>
        </p15:guide>
        <p15:guide id="6" orient="horz" pos="404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09FBAB4-E5DF-5868-641F-D334A275E35D}"/>
              </a:ext>
            </a:extLst>
          </p:cNvPr>
          <p:cNvSpPr/>
          <p:nvPr userDrawn="1"/>
        </p:nvSpPr>
        <p:spPr>
          <a:xfrm>
            <a:off x="0" y="0"/>
            <a:ext cx="12192000" cy="6858000"/>
          </a:xfrm>
          <a:prstGeom prst="rect">
            <a:avLst/>
          </a:prstGeom>
          <a:gradFill flip="none" rotWithShape="1">
            <a:gsLst>
              <a:gs pos="0">
                <a:schemeClr val="accent1"/>
              </a:gs>
              <a:gs pos="100000">
                <a:srgbClr val="002060"/>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42D05CF5-643C-536E-3722-A09775D48C39}"/>
              </a:ext>
            </a:extLst>
          </p:cNvPr>
          <p:cNvSpPr>
            <a:spLocks noGrp="1"/>
          </p:cNvSpPr>
          <p:nvPr>
            <p:ph type="title" hasCustomPrompt="1"/>
          </p:nvPr>
        </p:nvSpPr>
        <p:spPr>
          <a:xfrm>
            <a:off x="474305" y="959595"/>
            <a:ext cx="8656995" cy="539976"/>
          </a:xfrm>
          <a:prstGeom prst="rect">
            <a:avLst/>
          </a:prstGeom>
        </p:spPr>
        <p:txBody>
          <a:bodyPr/>
          <a:lstStyle>
            <a:lvl1pPr>
              <a:defRPr sz="3200" b="1" cap="all" baseline="0">
                <a:solidFill>
                  <a:schemeClr val="bg1"/>
                </a:solidFill>
                <a:latin typeface="Century Gothic" panose="020B0502020202020204" pitchFamily="34" charset="0"/>
              </a:defRPr>
            </a:lvl1pPr>
          </a:lstStyle>
          <a:p>
            <a:r>
              <a:rPr lang="en-US" dirty="0"/>
              <a:t>01  Click to edit the Master title style</a:t>
            </a:r>
          </a:p>
        </p:txBody>
      </p:sp>
      <p:cxnSp>
        <p:nvCxnSpPr>
          <p:cNvPr id="4" name="Straight Connector 3">
            <a:extLst>
              <a:ext uri="{FF2B5EF4-FFF2-40B4-BE49-F238E27FC236}">
                <a16:creationId xmlns:a16="http://schemas.microsoft.com/office/drawing/2014/main" id="{FC4080A9-408E-9EFF-DCD9-B853009F015A}"/>
              </a:ext>
            </a:extLst>
          </p:cNvPr>
          <p:cNvCxnSpPr/>
          <p:nvPr userDrawn="1"/>
        </p:nvCxnSpPr>
        <p:spPr>
          <a:xfrm>
            <a:off x="1076325" y="831461"/>
            <a:ext cx="0" cy="74249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944D88C-C066-9A84-962C-34769CF6FD8C}"/>
              </a:ext>
            </a:extLst>
          </p:cNvPr>
          <p:cNvCxnSpPr>
            <a:cxnSpLocks/>
          </p:cNvCxnSpPr>
          <p:nvPr userDrawn="1"/>
        </p:nvCxnSpPr>
        <p:spPr>
          <a:xfrm>
            <a:off x="200025" y="769321"/>
            <a:ext cx="89312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D78B2AE-5EFB-5C72-BAF1-CB8077F9922F}"/>
              </a:ext>
            </a:extLst>
          </p:cNvPr>
          <p:cNvCxnSpPr>
            <a:cxnSpLocks/>
          </p:cNvCxnSpPr>
          <p:nvPr userDrawn="1"/>
        </p:nvCxnSpPr>
        <p:spPr>
          <a:xfrm>
            <a:off x="200025" y="1636096"/>
            <a:ext cx="89312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Footer Placeholder 4">
            <a:extLst>
              <a:ext uri="{FF2B5EF4-FFF2-40B4-BE49-F238E27FC236}">
                <a16:creationId xmlns:a16="http://schemas.microsoft.com/office/drawing/2014/main" id="{5866A9BA-A416-ABF5-5801-808E0C717234}"/>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All rights are reserved to pierian services ltd.</a:t>
            </a:r>
          </a:p>
        </p:txBody>
      </p:sp>
      <p:sp>
        <p:nvSpPr>
          <p:cNvPr id="14" name="Slide Number Placeholder 5">
            <a:extLst>
              <a:ext uri="{FF2B5EF4-FFF2-40B4-BE49-F238E27FC236}">
                <a16:creationId xmlns:a16="http://schemas.microsoft.com/office/drawing/2014/main" id="{6ACADAA3-7D06-7461-03CE-2FC3413B0A61}"/>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09D5CF-0981-4A30-8AA3-DA681A196019}" type="slidenum">
              <a:rPr lang="en-US" smtClean="0"/>
              <a:pPr/>
              <a:t>‹#›</a:t>
            </a:fld>
            <a:endParaRPr lang="en-US" dirty="0"/>
          </a:p>
        </p:txBody>
      </p:sp>
      <p:pic>
        <p:nvPicPr>
          <p:cNvPr id="12" name="Picture 11" descr="A black and white logo&#10;&#10;Description automatically generated with low confidence">
            <a:extLst>
              <a:ext uri="{FF2B5EF4-FFF2-40B4-BE49-F238E27FC236}">
                <a16:creationId xmlns:a16="http://schemas.microsoft.com/office/drawing/2014/main" id="{2CC766F7-BB64-6A30-CD93-3A01712C1F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23067" y="6369844"/>
            <a:ext cx="763077" cy="352425"/>
          </a:xfrm>
          <a:prstGeom prst="rect">
            <a:avLst/>
          </a:prstGeom>
        </p:spPr>
      </p:pic>
    </p:spTree>
    <p:extLst>
      <p:ext uri="{BB962C8B-B14F-4D97-AF65-F5344CB8AC3E}">
        <p14:creationId xmlns:p14="http://schemas.microsoft.com/office/powerpoint/2010/main" val="37173987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CB0AA-53BD-591E-477B-269D61D4C3F5}"/>
              </a:ext>
            </a:extLst>
          </p:cNvPr>
          <p:cNvSpPr>
            <a:spLocks noGrp="1"/>
          </p:cNvSpPr>
          <p:nvPr>
            <p:ph type="title"/>
          </p:nvPr>
        </p:nvSpPr>
        <p:spPr>
          <a:xfrm>
            <a:off x="288132" y="284291"/>
            <a:ext cx="10265568" cy="332399"/>
          </a:xfrm>
          <a:prstGeom prst="rect">
            <a:avLst/>
          </a:prstGeom>
        </p:spPr>
        <p:txBody>
          <a:bodyPr wrap="square" lIns="0" tIns="0" rIns="0" bIns="0" anchor="t">
            <a:spAutoFit/>
          </a:bodyPr>
          <a:lstStyle>
            <a:lvl1pPr>
              <a:defRPr sz="2400" b="0">
                <a:solidFill>
                  <a:schemeClr val="tx1"/>
                </a:solidFill>
              </a:defRPr>
            </a:lvl1pPr>
          </a:lstStyle>
          <a:p>
            <a:r>
              <a:rPr lang="en-US" dirty="0"/>
              <a:t>Click to edit Master title style</a:t>
            </a:r>
          </a:p>
        </p:txBody>
      </p:sp>
      <p:sp>
        <p:nvSpPr>
          <p:cNvPr id="3" name="Picture Placeholder 6">
            <a:extLst>
              <a:ext uri="{FF2B5EF4-FFF2-40B4-BE49-F238E27FC236}">
                <a16:creationId xmlns:a16="http://schemas.microsoft.com/office/drawing/2014/main" id="{2832BC4F-8A1B-5B49-AB5C-6317D25737B1}"/>
              </a:ext>
            </a:extLst>
          </p:cNvPr>
          <p:cNvSpPr>
            <a:spLocks noGrp="1"/>
          </p:cNvSpPr>
          <p:nvPr>
            <p:ph type="pic" sz="quarter" idx="10"/>
          </p:nvPr>
        </p:nvSpPr>
        <p:spPr>
          <a:xfrm flipH="1">
            <a:off x="0" y="0"/>
            <a:ext cx="12192000" cy="4394800"/>
          </a:xfrm>
          <a:custGeom>
            <a:avLst/>
            <a:gdLst>
              <a:gd name="connsiteX0" fmla="*/ 0 w 12192000"/>
              <a:gd name="connsiteY0" fmla="*/ 0 h 4394800"/>
              <a:gd name="connsiteX1" fmla="*/ 12192000 w 12192000"/>
              <a:gd name="connsiteY1" fmla="*/ 0 h 4394800"/>
              <a:gd name="connsiteX2" fmla="*/ 12192000 w 12192000"/>
              <a:gd name="connsiteY2" fmla="*/ 3186672 h 4394800"/>
              <a:gd name="connsiteX3" fmla="*/ 12026696 w 12192000"/>
              <a:gd name="connsiteY3" fmla="*/ 3128314 h 4394800"/>
              <a:gd name="connsiteX4" fmla="*/ 6952344 w 12192000"/>
              <a:gd name="connsiteY4" fmla="*/ 4053922 h 4394800"/>
              <a:gd name="connsiteX5" fmla="*/ 0 w 12192000"/>
              <a:gd name="connsiteY5" fmla="*/ 3774611 h 439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4394800">
                <a:moveTo>
                  <a:pt x="0" y="0"/>
                </a:moveTo>
                <a:lnTo>
                  <a:pt x="12192000" y="0"/>
                </a:lnTo>
                <a:lnTo>
                  <a:pt x="12192000" y="3186672"/>
                </a:lnTo>
                <a:lnTo>
                  <a:pt x="12026696" y="3128314"/>
                </a:lnTo>
                <a:cubicBezTo>
                  <a:pt x="10048630" y="2470458"/>
                  <a:pt x="8981774" y="3376679"/>
                  <a:pt x="6952344" y="4053922"/>
                </a:cubicBezTo>
                <a:cubicBezTo>
                  <a:pt x="4857449" y="4753011"/>
                  <a:pt x="1669143" y="4232735"/>
                  <a:pt x="0" y="3774611"/>
                </a:cubicBezTo>
                <a:close/>
              </a:path>
            </a:pathLst>
          </a:custGeom>
          <a:pattFill prst="pct5">
            <a:fgClr>
              <a:schemeClr val="accent1"/>
            </a:fgClr>
            <a:bgClr>
              <a:schemeClr val="bg1"/>
            </a:bgClr>
          </a:pattFill>
        </p:spPr>
        <p:txBody>
          <a:bodyPr wrap="square">
            <a:noAutofit/>
          </a:bodyPr>
          <a:lstStyle>
            <a:lvl1pPr>
              <a:defRPr sz="1600"/>
            </a:lvl1pPr>
          </a:lstStyle>
          <a:p>
            <a:endParaRPr lang="en-ID" dirty="0"/>
          </a:p>
        </p:txBody>
      </p:sp>
      <p:sp>
        <p:nvSpPr>
          <p:cNvPr id="4" name="Freeform: Shape 3">
            <a:extLst>
              <a:ext uri="{FF2B5EF4-FFF2-40B4-BE49-F238E27FC236}">
                <a16:creationId xmlns:a16="http://schemas.microsoft.com/office/drawing/2014/main" id="{9E1084CD-FBE4-C73D-4E3F-B48D15DAD126}"/>
              </a:ext>
            </a:extLst>
          </p:cNvPr>
          <p:cNvSpPr/>
          <p:nvPr userDrawn="1"/>
        </p:nvSpPr>
        <p:spPr>
          <a:xfrm>
            <a:off x="-1" y="2877169"/>
            <a:ext cx="12191999" cy="1981357"/>
          </a:xfrm>
          <a:custGeom>
            <a:avLst/>
            <a:gdLst>
              <a:gd name="connsiteX0" fmla="*/ 4698220 w 12221029"/>
              <a:gd name="connsiteY0" fmla="*/ 948823 h 1981357"/>
              <a:gd name="connsiteX1" fmla="*/ 4887409 w 12221029"/>
              <a:gd name="connsiteY1" fmla="*/ 1020394 h 1981357"/>
              <a:gd name="connsiteX2" fmla="*/ 5187166 w 12221029"/>
              <a:gd name="connsiteY2" fmla="*/ 1125317 h 1981357"/>
              <a:gd name="connsiteX3" fmla="*/ 4962214 w 12221029"/>
              <a:gd name="connsiteY3" fmla="*/ 1041914 h 1981357"/>
              <a:gd name="connsiteX4" fmla="*/ 12221029 w 12221029"/>
              <a:gd name="connsiteY4" fmla="*/ 874540 h 1981357"/>
              <a:gd name="connsiteX5" fmla="*/ 5268685 w 12221029"/>
              <a:gd name="connsiteY5" fmla="*/ 1153851 h 1981357"/>
              <a:gd name="connsiteX6" fmla="*/ 5187166 w 12221029"/>
              <a:gd name="connsiteY6" fmla="*/ 1125317 h 1981357"/>
              <a:gd name="connsiteX7" fmla="*/ 5346701 w 12221029"/>
              <a:gd name="connsiteY7" fmla="*/ 1184465 h 1981357"/>
              <a:gd name="connsiteX8" fmla="*/ 6125029 w 12221029"/>
              <a:gd name="connsiteY8" fmla="*/ 1483243 h 1981357"/>
              <a:gd name="connsiteX9" fmla="*/ 12221029 w 12221029"/>
              <a:gd name="connsiteY9" fmla="*/ 1462379 h 1981357"/>
              <a:gd name="connsiteX10" fmla="*/ 3949 w 12221029"/>
              <a:gd name="connsiteY10" fmla="*/ 292188 h 1981357"/>
              <a:gd name="connsiteX11" fmla="*/ 7 w 12221029"/>
              <a:gd name="connsiteY11" fmla="*/ 296043 h 1981357"/>
              <a:gd name="connsiteX12" fmla="*/ 0 w 12221029"/>
              <a:gd name="connsiteY12" fmla="*/ 296850 h 1981357"/>
              <a:gd name="connsiteX13" fmla="*/ 3923 w 12221029"/>
              <a:gd name="connsiteY13" fmla="*/ 295465 h 1981357"/>
              <a:gd name="connsiteX14" fmla="*/ 1416503 w 12221029"/>
              <a:gd name="connsiteY14" fmla="*/ 1204 h 1981357"/>
              <a:gd name="connsiteX15" fmla="*/ 194333 w 12221029"/>
              <a:gd name="connsiteY15" fmla="*/ 228243 h 1981357"/>
              <a:gd name="connsiteX16" fmla="*/ 3923 w 12221029"/>
              <a:gd name="connsiteY16" fmla="*/ 295465 h 1981357"/>
              <a:gd name="connsiteX17" fmla="*/ 0 w 12221029"/>
              <a:gd name="connsiteY17" fmla="*/ 794722 h 1981357"/>
              <a:gd name="connsiteX18" fmla="*/ 4580165 w 12221029"/>
              <a:gd name="connsiteY18" fmla="*/ 907193 h 1981357"/>
              <a:gd name="connsiteX19" fmla="*/ 4698220 w 12221029"/>
              <a:gd name="connsiteY19" fmla="*/ 948823 h 1981357"/>
              <a:gd name="connsiteX20" fmla="*/ 4527153 w 12221029"/>
              <a:gd name="connsiteY20" fmla="*/ 884107 h 1981357"/>
              <a:gd name="connsiteX21" fmla="*/ 1416503 w 12221029"/>
              <a:gd name="connsiteY21" fmla="*/ 1204 h 198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221029" h="1981357">
                <a:moveTo>
                  <a:pt x="4698220" y="948823"/>
                </a:moveTo>
                <a:lnTo>
                  <a:pt x="4887409" y="1020394"/>
                </a:lnTo>
                <a:lnTo>
                  <a:pt x="5187166" y="1125317"/>
                </a:lnTo>
                <a:lnTo>
                  <a:pt x="4962214" y="1041914"/>
                </a:lnTo>
                <a:close/>
                <a:moveTo>
                  <a:pt x="12221029" y="874540"/>
                </a:moveTo>
                <a:cubicBezTo>
                  <a:pt x="10551886" y="1332664"/>
                  <a:pt x="7363580" y="1852940"/>
                  <a:pt x="5268685" y="1153851"/>
                </a:cubicBezTo>
                <a:lnTo>
                  <a:pt x="5187166" y="1125317"/>
                </a:lnTo>
                <a:lnTo>
                  <a:pt x="5346701" y="1184465"/>
                </a:lnTo>
                <a:cubicBezTo>
                  <a:pt x="5603951" y="1281564"/>
                  <a:pt x="5863167" y="1382248"/>
                  <a:pt x="6125029" y="1483243"/>
                </a:cubicBezTo>
                <a:cubicBezTo>
                  <a:pt x="8219924" y="2291205"/>
                  <a:pt x="10551886" y="1991849"/>
                  <a:pt x="12221029" y="1462379"/>
                </a:cubicBezTo>
                <a:close/>
                <a:moveTo>
                  <a:pt x="3949" y="292188"/>
                </a:moveTo>
                <a:lnTo>
                  <a:pt x="7" y="296043"/>
                </a:lnTo>
                <a:lnTo>
                  <a:pt x="0" y="296850"/>
                </a:lnTo>
                <a:lnTo>
                  <a:pt x="3923" y="295465"/>
                </a:lnTo>
                <a:close/>
                <a:moveTo>
                  <a:pt x="1416503" y="1204"/>
                </a:moveTo>
                <a:cubicBezTo>
                  <a:pt x="1041192" y="10897"/>
                  <a:pt x="640993" y="79695"/>
                  <a:pt x="194333" y="228243"/>
                </a:cubicBezTo>
                <a:lnTo>
                  <a:pt x="3923" y="295465"/>
                </a:lnTo>
                <a:lnTo>
                  <a:pt x="0" y="794722"/>
                </a:lnTo>
                <a:cubicBezTo>
                  <a:pt x="1578428" y="114138"/>
                  <a:pt x="3056165" y="387245"/>
                  <a:pt x="4580165" y="907193"/>
                </a:cubicBezTo>
                <a:lnTo>
                  <a:pt x="4698220" y="948823"/>
                </a:lnTo>
                <a:lnTo>
                  <a:pt x="4527153" y="884107"/>
                </a:lnTo>
                <a:cubicBezTo>
                  <a:pt x="3357978" y="428313"/>
                  <a:pt x="2488822" y="-26489"/>
                  <a:pt x="1416503" y="120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7" name="Text Placeholder 6">
            <a:extLst>
              <a:ext uri="{FF2B5EF4-FFF2-40B4-BE49-F238E27FC236}">
                <a16:creationId xmlns:a16="http://schemas.microsoft.com/office/drawing/2014/main" id="{A22B2852-E76C-2EED-E31D-73EDD041175A}"/>
              </a:ext>
            </a:extLst>
          </p:cNvPr>
          <p:cNvSpPr>
            <a:spLocks noGrp="1"/>
          </p:cNvSpPr>
          <p:nvPr>
            <p:ph type="body" sz="quarter" idx="11"/>
          </p:nvPr>
        </p:nvSpPr>
        <p:spPr>
          <a:xfrm>
            <a:off x="748612" y="5277988"/>
            <a:ext cx="5795962" cy="914400"/>
          </a:xfrm>
          <a:prstGeom prst="rect">
            <a:avLst/>
          </a:prstGeom>
        </p:spPr>
        <p:txBody>
          <a:bodyPr lIns="0" tIns="0" rIns="0" bIns="0" anchor="b"/>
          <a:lstStyle>
            <a:lvl1pPr marL="0" indent="0">
              <a:buNone/>
              <a:defRPr sz="32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32922017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89">
          <p15:clr>
            <a:srgbClr val="FBAE40"/>
          </p15:clr>
        </p15:guide>
        <p15:guide id="4" pos="7491">
          <p15:clr>
            <a:srgbClr val="FBAE40"/>
          </p15:clr>
        </p15:guide>
        <p15:guide id="5" orient="horz" pos="527">
          <p15:clr>
            <a:srgbClr val="FBAE40"/>
          </p15:clr>
        </p15:guide>
        <p15:guide id="6" orient="horz" pos="404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CB0AA-53BD-591E-477B-269D61D4C3F5}"/>
              </a:ext>
            </a:extLst>
          </p:cNvPr>
          <p:cNvSpPr>
            <a:spLocks noGrp="1"/>
          </p:cNvSpPr>
          <p:nvPr>
            <p:ph type="title"/>
          </p:nvPr>
        </p:nvSpPr>
        <p:spPr>
          <a:xfrm>
            <a:off x="419100" y="335091"/>
            <a:ext cx="10134600" cy="387798"/>
          </a:xfrm>
          <a:prstGeom prst="rect">
            <a:avLst/>
          </a:prstGeom>
        </p:spPr>
        <p:txBody>
          <a:bodyPr wrap="square" lIns="0" tIns="0" rIns="0" bIns="0" anchor="t">
            <a:spAutoFit/>
          </a:bodyPr>
          <a:lstStyle>
            <a:lvl1pPr marL="0" algn="l" defTabSz="914400" rtl="0" eaLnBrk="1" latinLnBrk="0" hangingPunct="1">
              <a:lnSpc>
                <a:spcPct val="90000"/>
              </a:lnSpc>
              <a:spcBef>
                <a:spcPct val="0"/>
              </a:spcBef>
              <a:buNone/>
              <a:defRPr lang="en-US" sz="2800" b="1" kern="1200" cap="all" baseline="0" dirty="0">
                <a:solidFill>
                  <a:schemeClr val="accent4"/>
                </a:solidFill>
                <a:latin typeface="+mj-lt"/>
                <a:ea typeface="+mj-ea"/>
                <a:cs typeface="+mj-cs"/>
              </a:defRPr>
            </a:lvl1pPr>
          </a:lstStyle>
          <a:p>
            <a:r>
              <a:rPr lang="en-US" dirty="0"/>
              <a:t>Click to edit Master title style</a:t>
            </a:r>
          </a:p>
        </p:txBody>
      </p:sp>
      <p:sp>
        <p:nvSpPr>
          <p:cNvPr id="4" name="Text Placeholder 3">
            <a:extLst>
              <a:ext uri="{FF2B5EF4-FFF2-40B4-BE49-F238E27FC236}">
                <a16:creationId xmlns:a16="http://schemas.microsoft.com/office/drawing/2014/main" id="{F06B2AC4-A482-7975-40DA-04ADDB63C69A}"/>
              </a:ext>
            </a:extLst>
          </p:cNvPr>
          <p:cNvSpPr>
            <a:spLocks noGrp="1"/>
          </p:cNvSpPr>
          <p:nvPr>
            <p:ph type="body" sz="quarter" idx="10"/>
          </p:nvPr>
        </p:nvSpPr>
        <p:spPr>
          <a:xfrm>
            <a:off x="447927" y="887413"/>
            <a:ext cx="11444035" cy="914400"/>
          </a:xfrm>
          <a:prstGeom prst="rect">
            <a:avLst/>
          </a:prstGeom>
        </p:spPr>
        <p:txBody>
          <a:bodyPr lIns="0" tIns="0" rIns="0" bIns="0"/>
          <a:lstStyle>
            <a:lvl1pPr marL="0" indent="0">
              <a:buNone/>
              <a:defRPr sz="1600"/>
            </a:lvl1pPr>
            <a:lvl2pPr marL="361950" indent="-180975">
              <a:defRPr sz="1400"/>
            </a:lvl2pPr>
            <a:lvl3pPr marL="628650" indent="-266700">
              <a:buFont typeface="Arial" panose="020B0604020202020204" pitchFamily="34" charset="0"/>
              <a:buChar char="–"/>
              <a:defRPr sz="1200"/>
            </a:lvl3pPr>
            <a:lvl4pPr marL="895350" indent="-266700">
              <a:buFont typeface="Courier New" panose="02070309020205020404" pitchFamily="49" charset="0"/>
              <a:buChar char="o"/>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0370932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89">
          <p15:clr>
            <a:srgbClr val="FBAE40"/>
          </p15:clr>
        </p15:guide>
        <p15:guide id="4" pos="7491">
          <p15:clr>
            <a:srgbClr val="FBAE40"/>
          </p15:clr>
        </p15:guide>
        <p15:guide id="5" orient="horz" pos="527">
          <p15:clr>
            <a:srgbClr val="FBAE40"/>
          </p15:clr>
        </p15:guide>
        <p15:guide id="6" orient="horz" pos="404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557B5CB-307A-5E0C-CD66-CF22C642866A}"/>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FB4F97F-B48B-BEE1-2BFD-6AFD035D3E7A}"/>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A5AE43-E0E8-868F-F548-CC377B56FE13}"/>
              </a:ext>
            </a:extLst>
          </p:cNvPr>
          <p:cNvSpPr>
            <a:spLocks noGrp="1"/>
          </p:cNvSpPr>
          <p:nvPr>
            <p:ph type="dt" sz="half" idx="10"/>
          </p:nvPr>
        </p:nvSpPr>
        <p:spPr>
          <a:xfrm>
            <a:off x="838200" y="6356350"/>
            <a:ext cx="2743200" cy="365125"/>
          </a:xfrm>
          <a:prstGeom prst="rect">
            <a:avLst/>
          </a:prstGeom>
        </p:spPr>
        <p:txBody>
          <a:bodyPr/>
          <a:lstStyle/>
          <a:p>
            <a:fld id="{CA457B35-6446-4C8F-9438-8F20C9DFE369}" type="datetimeFigureOut">
              <a:rPr lang="en-US" smtClean="0"/>
              <a:t>7/7/2023</a:t>
            </a:fld>
            <a:endParaRPr lang="en-US" dirty="0"/>
          </a:p>
        </p:txBody>
      </p:sp>
      <p:sp>
        <p:nvSpPr>
          <p:cNvPr id="5" name="Footer Placeholder 4">
            <a:extLst>
              <a:ext uri="{FF2B5EF4-FFF2-40B4-BE49-F238E27FC236}">
                <a16:creationId xmlns:a16="http://schemas.microsoft.com/office/drawing/2014/main" id="{82D7C199-97E6-226A-061F-9BEEC4B0611B}"/>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89F4AD21-B9F4-BEF3-4FC8-205E3A9BD9CE}"/>
              </a:ext>
            </a:extLst>
          </p:cNvPr>
          <p:cNvSpPr>
            <a:spLocks noGrp="1"/>
          </p:cNvSpPr>
          <p:nvPr>
            <p:ph type="sldNum" sz="quarter" idx="12"/>
          </p:nvPr>
        </p:nvSpPr>
        <p:spPr>
          <a:xfrm>
            <a:off x="8610600" y="6356350"/>
            <a:ext cx="2743200" cy="365125"/>
          </a:xfrm>
          <a:prstGeom prst="rect">
            <a:avLst/>
          </a:prstGeom>
        </p:spPr>
        <p:txBody>
          <a:bodyPr/>
          <a:lstStyle/>
          <a:p>
            <a:fld id="{DE51D202-5507-4FDB-A413-9F33128AFFCD}" type="slidenum">
              <a:rPr lang="en-US" smtClean="0"/>
              <a:t>‹#›</a:t>
            </a:fld>
            <a:endParaRPr lang="en-US" dirty="0"/>
          </a:p>
        </p:txBody>
      </p:sp>
    </p:spTree>
    <p:extLst>
      <p:ext uri="{BB962C8B-B14F-4D97-AF65-F5344CB8AC3E}">
        <p14:creationId xmlns:p14="http://schemas.microsoft.com/office/powerpoint/2010/main" val="27594928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Blank">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97CB853-A205-31BD-9BE1-70FE7C5C44F0}"/>
              </a:ext>
            </a:extLst>
          </p:cNvPr>
          <p:cNvSpPr txBox="1"/>
          <p:nvPr userDrawn="1"/>
        </p:nvSpPr>
        <p:spPr>
          <a:xfrm>
            <a:off x="11340103" y="6491236"/>
            <a:ext cx="178392" cy="276999"/>
          </a:xfrm>
          <a:prstGeom prst="rect">
            <a:avLst/>
          </a:prstGeom>
        </p:spPr>
        <p:txBody>
          <a:bodyPr vert="horz" lIns="0" tIns="45720" rIns="0" bIns="45720" rtlCol="0" anchor="ctr"/>
          <a:lstStyle>
            <a:defPPr>
              <a:defRPr lang="en-US"/>
            </a:defPPr>
            <a:lvl1pPr algn="ctr">
              <a:defRPr sz="1200">
                <a:solidFill>
                  <a:schemeClr val="tx1">
                    <a:tint val="75000"/>
                  </a:schemeClr>
                </a:solidFill>
              </a:defRPr>
            </a:lvl1pPr>
          </a:lstStyle>
          <a:p>
            <a:pPr algn="l">
              <a:defRPr/>
            </a:pPr>
            <a:fld id="{9AA6ED64-E086-8F49-8C8D-88791C756DA0}" type="slidenum">
              <a:rPr lang="en-US" sz="1000" smtClean="0">
                <a:solidFill>
                  <a:schemeClr val="bg1"/>
                </a:solidFill>
                <a:latin typeface="+mn-lt"/>
                <a:cs typeface="Segoe UI" panose="020B0502040204020203" pitchFamily="34" charset="0"/>
              </a:rPr>
              <a:pPr algn="l">
                <a:defRPr/>
              </a:pPr>
              <a:t>‹#›</a:t>
            </a:fld>
            <a:endParaRPr lang="en-US" sz="900" dirty="0">
              <a:solidFill>
                <a:schemeClr val="bg1"/>
              </a:solidFill>
              <a:latin typeface="+mn-lt"/>
              <a:cs typeface="Segoe UI" panose="020B0502040204020203" pitchFamily="34" charset="0"/>
            </a:endParaRPr>
          </a:p>
        </p:txBody>
      </p:sp>
      <p:sp>
        <p:nvSpPr>
          <p:cNvPr id="2" name="TextBox 1">
            <a:extLst>
              <a:ext uri="{FF2B5EF4-FFF2-40B4-BE49-F238E27FC236}">
                <a16:creationId xmlns:a16="http://schemas.microsoft.com/office/drawing/2014/main" id="{6E2A4801-9485-5DE9-88AC-BCA782EEF1A6}"/>
              </a:ext>
            </a:extLst>
          </p:cNvPr>
          <p:cNvSpPr txBox="1"/>
          <p:nvPr userDrawn="1"/>
        </p:nvSpPr>
        <p:spPr>
          <a:xfrm>
            <a:off x="459178" y="6491236"/>
            <a:ext cx="2507084" cy="276999"/>
          </a:xfrm>
          <a:prstGeom prst="rect">
            <a:avLst/>
          </a:prstGeom>
        </p:spPr>
        <p:txBody>
          <a:bodyPr vert="horz" lIns="91440" tIns="45720" rIns="0" bIns="45720" rtlCol="0" anchor="ctr"/>
          <a:lstStyle>
            <a:defPPr>
              <a:defRPr lang="en-US"/>
            </a:defPPr>
            <a:lvl1pPr algn="ctr">
              <a:defRPr sz="1200">
                <a:solidFill>
                  <a:schemeClr val="tx1">
                    <a:tint val="75000"/>
                  </a:schemeClr>
                </a:solidFill>
              </a:defRPr>
            </a:lvl1pPr>
          </a:lstStyle>
          <a:p>
            <a:pPr algn="l"/>
            <a:r>
              <a:rPr lang="en-US" sz="900" dirty="0">
                <a:solidFill>
                  <a:schemeClr val="bg1"/>
                </a:solidFill>
                <a:latin typeface="+mn-lt"/>
                <a:cs typeface="Segoe UI" panose="020B0502040204020203" pitchFamily="34" charset="0"/>
              </a:rPr>
              <a:t> All rights are reserved to Pierian Services Ltd.</a:t>
            </a:r>
          </a:p>
        </p:txBody>
      </p:sp>
      <p:sp>
        <p:nvSpPr>
          <p:cNvPr id="17" name="Rectangle 16">
            <a:extLst>
              <a:ext uri="{FF2B5EF4-FFF2-40B4-BE49-F238E27FC236}">
                <a16:creationId xmlns:a16="http://schemas.microsoft.com/office/drawing/2014/main" id="{D7A85833-B3F2-BC5B-0592-A3DB4910E004}"/>
              </a:ext>
            </a:extLst>
          </p:cNvPr>
          <p:cNvSpPr/>
          <p:nvPr userDrawn="1"/>
        </p:nvSpPr>
        <p:spPr>
          <a:xfrm>
            <a:off x="0" y="4310743"/>
            <a:ext cx="12192000" cy="25472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42802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CB0AA-53BD-591E-477B-269D61D4C3F5}"/>
              </a:ext>
            </a:extLst>
          </p:cNvPr>
          <p:cNvSpPr>
            <a:spLocks noGrp="1"/>
          </p:cNvSpPr>
          <p:nvPr>
            <p:ph type="title"/>
          </p:nvPr>
        </p:nvSpPr>
        <p:spPr>
          <a:xfrm>
            <a:off x="488950" y="360491"/>
            <a:ext cx="10121900" cy="387798"/>
          </a:xfrm>
          <a:prstGeom prst="rect">
            <a:avLst/>
          </a:prstGeom>
        </p:spPr>
        <p:txBody>
          <a:bodyPr wrap="square" lIns="0" tIns="0" rIns="0" bIns="0" anchor="t">
            <a:spAutoFit/>
          </a:bodyPr>
          <a:lstStyle>
            <a:lvl1pPr>
              <a:defRPr sz="2800" b="1" cap="all" baseline="0">
                <a:solidFill>
                  <a:srgbClr val="163B59"/>
                </a:solidFill>
              </a:defRPr>
            </a:lvl1pPr>
          </a:lstStyle>
          <a:p>
            <a:r>
              <a:rPr lang="en-US" dirty="0"/>
              <a:t>Click to edit Master title style</a:t>
            </a:r>
          </a:p>
        </p:txBody>
      </p:sp>
    </p:spTree>
    <p:extLst>
      <p:ext uri="{BB962C8B-B14F-4D97-AF65-F5344CB8AC3E}">
        <p14:creationId xmlns:p14="http://schemas.microsoft.com/office/powerpoint/2010/main" val="63725030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189" userDrawn="1">
          <p15:clr>
            <a:srgbClr val="FBAE40"/>
          </p15:clr>
        </p15:guide>
        <p15:guide id="4" pos="7491" userDrawn="1">
          <p15:clr>
            <a:srgbClr val="FBAE40"/>
          </p15:clr>
        </p15:guide>
        <p15:guide id="5" orient="horz" pos="527" userDrawn="1">
          <p15:clr>
            <a:srgbClr val="FBAE40"/>
          </p15:clr>
        </p15:guide>
        <p15:guide id="6" orient="horz" pos="404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Onl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2D05CF5-643C-536E-3722-A09775D48C39}"/>
              </a:ext>
            </a:extLst>
          </p:cNvPr>
          <p:cNvSpPr>
            <a:spLocks noGrp="1"/>
          </p:cNvSpPr>
          <p:nvPr>
            <p:ph type="title" hasCustomPrompt="1"/>
          </p:nvPr>
        </p:nvSpPr>
        <p:spPr>
          <a:xfrm>
            <a:off x="474305" y="959595"/>
            <a:ext cx="8656995" cy="539976"/>
          </a:xfrm>
          <a:prstGeom prst="rect">
            <a:avLst/>
          </a:prstGeom>
        </p:spPr>
        <p:txBody>
          <a:bodyPr/>
          <a:lstStyle>
            <a:lvl1pPr>
              <a:defRPr sz="3200" b="1" cap="all" baseline="0">
                <a:solidFill>
                  <a:schemeClr val="bg1"/>
                </a:solidFill>
                <a:latin typeface="Century Gothic" panose="020B0502020202020204" pitchFamily="34" charset="0"/>
              </a:defRPr>
            </a:lvl1pPr>
          </a:lstStyle>
          <a:p>
            <a:r>
              <a:rPr lang="en-US" dirty="0"/>
              <a:t>01  Click to edit the Master title style</a:t>
            </a:r>
          </a:p>
        </p:txBody>
      </p:sp>
      <p:cxnSp>
        <p:nvCxnSpPr>
          <p:cNvPr id="7" name="Straight Connector 6">
            <a:extLst>
              <a:ext uri="{FF2B5EF4-FFF2-40B4-BE49-F238E27FC236}">
                <a16:creationId xmlns:a16="http://schemas.microsoft.com/office/drawing/2014/main" id="{4944D88C-C066-9A84-962C-34769CF6FD8C}"/>
              </a:ext>
            </a:extLst>
          </p:cNvPr>
          <p:cNvCxnSpPr>
            <a:cxnSpLocks/>
          </p:cNvCxnSpPr>
          <p:nvPr userDrawn="1"/>
        </p:nvCxnSpPr>
        <p:spPr>
          <a:xfrm>
            <a:off x="200025" y="769321"/>
            <a:ext cx="89312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D78B2AE-5EFB-5C72-BAF1-CB8077F9922F}"/>
              </a:ext>
            </a:extLst>
          </p:cNvPr>
          <p:cNvCxnSpPr>
            <a:cxnSpLocks/>
          </p:cNvCxnSpPr>
          <p:nvPr userDrawn="1"/>
        </p:nvCxnSpPr>
        <p:spPr>
          <a:xfrm>
            <a:off x="200025" y="1636096"/>
            <a:ext cx="89312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Footer Placeholder 4">
            <a:extLst>
              <a:ext uri="{FF2B5EF4-FFF2-40B4-BE49-F238E27FC236}">
                <a16:creationId xmlns:a16="http://schemas.microsoft.com/office/drawing/2014/main" id="{5866A9BA-A416-ABF5-5801-808E0C717234}"/>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All rights are reserved to pierian services ltd.</a:t>
            </a:r>
          </a:p>
        </p:txBody>
      </p:sp>
      <p:sp>
        <p:nvSpPr>
          <p:cNvPr id="14" name="Slide Number Placeholder 5">
            <a:extLst>
              <a:ext uri="{FF2B5EF4-FFF2-40B4-BE49-F238E27FC236}">
                <a16:creationId xmlns:a16="http://schemas.microsoft.com/office/drawing/2014/main" id="{6ACADAA3-7D06-7461-03CE-2FC3413B0A61}"/>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09D5CF-0981-4A30-8AA3-DA681A196019}" type="slidenum">
              <a:rPr lang="en-US" smtClean="0"/>
              <a:pPr/>
              <a:t>‹#›</a:t>
            </a:fld>
            <a:endParaRPr lang="en-US" dirty="0"/>
          </a:p>
        </p:txBody>
      </p:sp>
      <p:pic>
        <p:nvPicPr>
          <p:cNvPr id="12" name="Picture 11" descr="A black and white logo&#10;&#10;Description automatically generated with low confidence">
            <a:extLst>
              <a:ext uri="{FF2B5EF4-FFF2-40B4-BE49-F238E27FC236}">
                <a16:creationId xmlns:a16="http://schemas.microsoft.com/office/drawing/2014/main" id="{2CC766F7-BB64-6A30-CD93-3A01712C1F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28923" y="6369050"/>
            <a:ext cx="763077" cy="352425"/>
          </a:xfrm>
          <a:prstGeom prst="rect">
            <a:avLst/>
          </a:prstGeom>
        </p:spPr>
      </p:pic>
      <p:sp>
        <p:nvSpPr>
          <p:cNvPr id="3" name="Rectangle 2">
            <a:extLst>
              <a:ext uri="{FF2B5EF4-FFF2-40B4-BE49-F238E27FC236}">
                <a16:creationId xmlns:a16="http://schemas.microsoft.com/office/drawing/2014/main" id="{974DC867-A65D-6754-D154-C9749AC79358}"/>
              </a:ext>
            </a:extLst>
          </p:cNvPr>
          <p:cNvSpPr/>
          <p:nvPr userDrawn="1"/>
        </p:nvSpPr>
        <p:spPr>
          <a:xfrm>
            <a:off x="0" y="0"/>
            <a:ext cx="8229600" cy="6858000"/>
          </a:xfrm>
          <a:prstGeom prst="rect">
            <a:avLst/>
          </a:prstGeom>
          <a:gradFill flip="none" rotWithShape="1">
            <a:gsLst>
              <a:gs pos="0">
                <a:schemeClr val="accent1"/>
              </a:gs>
              <a:gs pos="100000">
                <a:srgbClr val="002060"/>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4986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CB0AA-53BD-591E-477B-269D61D4C3F5}"/>
              </a:ext>
            </a:extLst>
          </p:cNvPr>
          <p:cNvSpPr>
            <a:spLocks noGrp="1"/>
          </p:cNvSpPr>
          <p:nvPr>
            <p:ph type="title"/>
          </p:nvPr>
        </p:nvSpPr>
        <p:spPr>
          <a:xfrm>
            <a:off x="288132" y="284291"/>
            <a:ext cx="10265568" cy="332399"/>
          </a:xfrm>
          <a:prstGeom prst="rect">
            <a:avLst/>
          </a:prstGeom>
        </p:spPr>
        <p:txBody>
          <a:bodyPr wrap="square" lIns="0" tIns="0" rIns="0" bIns="0" anchor="t">
            <a:spAutoFit/>
          </a:bodyPr>
          <a:lstStyle>
            <a:lvl1pPr>
              <a:defRPr sz="2400" b="0">
                <a:solidFill>
                  <a:schemeClr val="tx1"/>
                </a:solidFill>
              </a:defRPr>
            </a:lvl1pPr>
          </a:lstStyle>
          <a:p>
            <a:r>
              <a:rPr lang="en-US" dirty="0"/>
              <a:t>Click to edit Master title style</a:t>
            </a:r>
          </a:p>
        </p:txBody>
      </p:sp>
      <p:sp>
        <p:nvSpPr>
          <p:cNvPr id="3" name="Picture Placeholder 6">
            <a:extLst>
              <a:ext uri="{FF2B5EF4-FFF2-40B4-BE49-F238E27FC236}">
                <a16:creationId xmlns:a16="http://schemas.microsoft.com/office/drawing/2014/main" id="{2832BC4F-8A1B-5B49-AB5C-6317D25737B1}"/>
              </a:ext>
            </a:extLst>
          </p:cNvPr>
          <p:cNvSpPr>
            <a:spLocks noGrp="1"/>
          </p:cNvSpPr>
          <p:nvPr>
            <p:ph type="pic" sz="quarter" idx="10"/>
          </p:nvPr>
        </p:nvSpPr>
        <p:spPr>
          <a:xfrm flipH="1">
            <a:off x="0" y="0"/>
            <a:ext cx="12192000" cy="4394800"/>
          </a:xfrm>
          <a:custGeom>
            <a:avLst/>
            <a:gdLst>
              <a:gd name="connsiteX0" fmla="*/ 0 w 12192000"/>
              <a:gd name="connsiteY0" fmla="*/ 0 h 4394800"/>
              <a:gd name="connsiteX1" fmla="*/ 12192000 w 12192000"/>
              <a:gd name="connsiteY1" fmla="*/ 0 h 4394800"/>
              <a:gd name="connsiteX2" fmla="*/ 12192000 w 12192000"/>
              <a:gd name="connsiteY2" fmla="*/ 3186672 h 4394800"/>
              <a:gd name="connsiteX3" fmla="*/ 12026696 w 12192000"/>
              <a:gd name="connsiteY3" fmla="*/ 3128314 h 4394800"/>
              <a:gd name="connsiteX4" fmla="*/ 6952344 w 12192000"/>
              <a:gd name="connsiteY4" fmla="*/ 4053922 h 4394800"/>
              <a:gd name="connsiteX5" fmla="*/ 0 w 12192000"/>
              <a:gd name="connsiteY5" fmla="*/ 3774611 h 439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4394800">
                <a:moveTo>
                  <a:pt x="0" y="0"/>
                </a:moveTo>
                <a:lnTo>
                  <a:pt x="12192000" y="0"/>
                </a:lnTo>
                <a:lnTo>
                  <a:pt x="12192000" y="3186672"/>
                </a:lnTo>
                <a:lnTo>
                  <a:pt x="12026696" y="3128314"/>
                </a:lnTo>
                <a:cubicBezTo>
                  <a:pt x="10048630" y="2470458"/>
                  <a:pt x="8981774" y="3376679"/>
                  <a:pt x="6952344" y="4053922"/>
                </a:cubicBezTo>
                <a:cubicBezTo>
                  <a:pt x="4857449" y="4753011"/>
                  <a:pt x="1669143" y="4232735"/>
                  <a:pt x="0" y="3774611"/>
                </a:cubicBezTo>
                <a:close/>
              </a:path>
            </a:pathLst>
          </a:custGeom>
          <a:pattFill prst="pct5">
            <a:fgClr>
              <a:schemeClr val="accent1"/>
            </a:fgClr>
            <a:bgClr>
              <a:schemeClr val="bg1"/>
            </a:bgClr>
          </a:pattFill>
        </p:spPr>
        <p:txBody>
          <a:bodyPr wrap="square">
            <a:noAutofit/>
          </a:bodyPr>
          <a:lstStyle>
            <a:lvl1pPr>
              <a:defRPr sz="1600"/>
            </a:lvl1pPr>
          </a:lstStyle>
          <a:p>
            <a:endParaRPr lang="en-ID" dirty="0"/>
          </a:p>
        </p:txBody>
      </p:sp>
      <p:sp>
        <p:nvSpPr>
          <p:cNvPr id="4" name="Freeform: Shape 3">
            <a:extLst>
              <a:ext uri="{FF2B5EF4-FFF2-40B4-BE49-F238E27FC236}">
                <a16:creationId xmlns:a16="http://schemas.microsoft.com/office/drawing/2014/main" id="{9E1084CD-FBE4-C73D-4E3F-B48D15DAD126}"/>
              </a:ext>
            </a:extLst>
          </p:cNvPr>
          <p:cNvSpPr/>
          <p:nvPr userDrawn="1"/>
        </p:nvSpPr>
        <p:spPr>
          <a:xfrm>
            <a:off x="-1" y="2877169"/>
            <a:ext cx="12191999" cy="1981357"/>
          </a:xfrm>
          <a:custGeom>
            <a:avLst/>
            <a:gdLst>
              <a:gd name="connsiteX0" fmla="*/ 4698220 w 12221029"/>
              <a:gd name="connsiteY0" fmla="*/ 948823 h 1981357"/>
              <a:gd name="connsiteX1" fmla="*/ 4887409 w 12221029"/>
              <a:gd name="connsiteY1" fmla="*/ 1020394 h 1981357"/>
              <a:gd name="connsiteX2" fmla="*/ 5187166 w 12221029"/>
              <a:gd name="connsiteY2" fmla="*/ 1125317 h 1981357"/>
              <a:gd name="connsiteX3" fmla="*/ 4962214 w 12221029"/>
              <a:gd name="connsiteY3" fmla="*/ 1041914 h 1981357"/>
              <a:gd name="connsiteX4" fmla="*/ 12221029 w 12221029"/>
              <a:gd name="connsiteY4" fmla="*/ 874540 h 1981357"/>
              <a:gd name="connsiteX5" fmla="*/ 5268685 w 12221029"/>
              <a:gd name="connsiteY5" fmla="*/ 1153851 h 1981357"/>
              <a:gd name="connsiteX6" fmla="*/ 5187166 w 12221029"/>
              <a:gd name="connsiteY6" fmla="*/ 1125317 h 1981357"/>
              <a:gd name="connsiteX7" fmla="*/ 5346701 w 12221029"/>
              <a:gd name="connsiteY7" fmla="*/ 1184465 h 1981357"/>
              <a:gd name="connsiteX8" fmla="*/ 6125029 w 12221029"/>
              <a:gd name="connsiteY8" fmla="*/ 1483243 h 1981357"/>
              <a:gd name="connsiteX9" fmla="*/ 12221029 w 12221029"/>
              <a:gd name="connsiteY9" fmla="*/ 1462379 h 1981357"/>
              <a:gd name="connsiteX10" fmla="*/ 3949 w 12221029"/>
              <a:gd name="connsiteY10" fmla="*/ 292188 h 1981357"/>
              <a:gd name="connsiteX11" fmla="*/ 7 w 12221029"/>
              <a:gd name="connsiteY11" fmla="*/ 296043 h 1981357"/>
              <a:gd name="connsiteX12" fmla="*/ 0 w 12221029"/>
              <a:gd name="connsiteY12" fmla="*/ 296850 h 1981357"/>
              <a:gd name="connsiteX13" fmla="*/ 3923 w 12221029"/>
              <a:gd name="connsiteY13" fmla="*/ 295465 h 1981357"/>
              <a:gd name="connsiteX14" fmla="*/ 1416503 w 12221029"/>
              <a:gd name="connsiteY14" fmla="*/ 1204 h 1981357"/>
              <a:gd name="connsiteX15" fmla="*/ 194333 w 12221029"/>
              <a:gd name="connsiteY15" fmla="*/ 228243 h 1981357"/>
              <a:gd name="connsiteX16" fmla="*/ 3923 w 12221029"/>
              <a:gd name="connsiteY16" fmla="*/ 295465 h 1981357"/>
              <a:gd name="connsiteX17" fmla="*/ 0 w 12221029"/>
              <a:gd name="connsiteY17" fmla="*/ 794722 h 1981357"/>
              <a:gd name="connsiteX18" fmla="*/ 4580165 w 12221029"/>
              <a:gd name="connsiteY18" fmla="*/ 907193 h 1981357"/>
              <a:gd name="connsiteX19" fmla="*/ 4698220 w 12221029"/>
              <a:gd name="connsiteY19" fmla="*/ 948823 h 1981357"/>
              <a:gd name="connsiteX20" fmla="*/ 4527153 w 12221029"/>
              <a:gd name="connsiteY20" fmla="*/ 884107 h 1981357"/>
              <a:gd name="connsiteX21" fmla="*/ 1416503 w 12221029"/>
              <a:gd name="connsiteY21" fmla="*/ 1204 h 198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221029" h="1981357">
                <a:moveTo>
                  <a:pt x="4698220" y="948823"/>
                </a:moveTo>
                <a:lnTo>
                  <a:pt x="4887409" y="1020394"/>
                </a:lnTo>
                <a:lnTo>
                  <a:pt x="5187166" y="1125317"/>
                </a:lnTo>
                <a:lnTo>
                  <a:pt x="4962214" y="1041914"/>
                </a:lnTo>
                <a:close/>
                <a:moveTo>
                  <a:pt x="12221029" y="874540"/>
                </a:moveTo>
                <a:cubicBezTo>
                  <a:pt x="10551886" y="1332664"/>
                  <a:pt x="7363580" y="1852940"/>
                  <a:pt x="5268685" y="1153851"/>
                </a:cubicBezTo>
                <a:lnTo>
                  <a:pt x="5187166" y="1125317"/>
                </a:lnTo>
                <a:lnTo>
                  <a:pt x="5346701" y="1184465"/>
                </a:lnTo>
                <a:cubicBezTo>
                  <a:pt x="5603951" y="1281564"/>
                  <a:pt x="5863167" y="1382248"/>
                  <a:pt x="6125029" y="1483243"/>
                </a:cubicBezTo>
                <a:cubicBezTo>
                  <a:pt x="8219924" y="2291205"/>
                  <a:pt x="10551886" y="1991849"/>
                  <a:pt x="12221029" y="1462379"/>
                </a:cubicBezTo>
                <a:close/>
                <a:moveTo>
                  <a:pt x="3949" y="292188"/>
                </a:moveTo>
                <a:lnTo>
                  <a:pt x="7" y="296043"/>
                </a:lnTo>
                <a:lnTo>
                  <a:pt x="0" y="296850"/>
                </a:lnTo>
                <a:lnTo>
                  <a:pt x="3923" y="295465"/>
                </a:lnTo>
                <a:close/>
                <a:moveTo>
                  <a:pt x="1416503" y="1204"/>
                </a:moveTo>
                <a:cubicBezTo>
                  <a:pt x="1041192" y="10897"/>
                  <a:pt x="640993" y="79695"/>
                  <a:pt x="194333" y="228243"/>
                </a:cubicBezTo>
                <a:lnTo>
                  <a:pt x="3923" y="295465"/>
                </a:lnTo>
                <a:lnTo>
                  <a:pt x="0" y="794722"/>
                </a:lnTo>
                <a:cubicBezTo>
                  <a:pt x="1578428" y="114138"/>
                  <a:pt x="3056165" y="387245"/>
                  <a:pt x="4580165" y="907193"/>
                </a:cubicBezTo>
                <a:lnTo>
                  <a:pt x="4698220" y="948823"/>
                </a:lnTo>
                <a:lnTo>
                  <a:pt x="4527153" y="884107"/>
                </a:lnTo>
                <a:cubicBezTo>
                  <a:pt x="3357978" y="428313"/>
                  <a:pt x="2488822" y="-26489"/>
                  <a:pt x="1416503" y="120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7" name="Text Placeholder 6">
            <a:extLst>
              <a:ext uri="{FF2B5EF4-FFF2-40B4-BE49-F238E27FC236}">
                <a16:creationId xmlns:a16="http://schemas.microsoft.com/office/drawing/2014/main" id="{A22B2852-E76C-2EED-E31D-73EDD041175A}"/>
              </a:ext>
            </a:extLst>
          </p:cNvPr>
          <p:cNvSpPr>
            <a:spLocks noGrp="1"/>
          </p:cNvSpPr>
          <p:nvPr>
            <p:ph type="body" sz="quarter" idx="11"/>
          </p:nvPr>
        </p:nvSpPr>
        <p:spPr>
          <a:xfrm>
            <a:off x="748612" y="5277988"/>
            <a:ext cx="5795962" cy="914400"/>
          </a:xfrm>
          <a:prstGeom prst="rect">
            <a:avLst/>
          </a:prstGeom>
        </p:spPr>
        <p:txBody>
          <a:bodyPr lIns="0" tIns="0" rIns="0" bIns="0" anchor="b"/>
          <a:lstStyle>
            <a:lvl1pPr marL="0" indent="0">
              <a:buNone/>
              <a:defRPr sz="32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37645800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189" userDrawn="1">
          <p15:clr>
            <a:srgbClr val="FBAE40"/>
          </p15:clr>
        </p15:guide>
        <p15:guide id="4" pos="7491" userDrawn="1">
          <p15:clr>
            <a:srgbClr val="FBAE40"/>
          </p15:clr>
        </p15:guide>
        <p15:guide id="5" orient="horz" pos="527" userDrawn="1">
          <p15:clr>
            <a:srgbClr val="FBAE40"/>
          </p15:clr>
        </p15:guide>
        <p15:guide id="6" orient="horz" pos="40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06B2AC4-A482-7975-40DA-04ADDB63C69A}"/>
              </a:ext>
            </a:extLst>
          </p:cNvPr>
          <p:cNvSpPr>
            <a:spLocks noGrp="1"/>
          </p:cNvSpPr>
          <p:nvPr>
            <p:ph type="body" sz="quarter" idx="10"/>
          </p:nvPr>
        </p:nvSpPr>
        <p:spPr>
          <a:xfrm>
            <a:off x="488951" y="1217612"/>
            <a:ext cx="11214100" cy="1284287"/>
          </a:xfrm>
          <a:prstGeom prst="rect">
            <a:avLst/>
          </a:prstGeom>
        </p:spPr>
        <p:txBody>
          <a:bodyPr lIns="0" tIns="0" rIns="0" bIns="0"/>
          <a:lstStyle>
            <a:lvl1pPr marL="0" indent="0">
              <a:spcBef>
                <a:spcPts val="600"/>
              </a:spcBef>
              <a:buNone/>
              <a:defRPr sz="1600">
                <a:solidFill>
                  <a:srgbClr val="163B59"/>
                </a:solidFill>
              </a:defRPr>
            </a:lvl1pPr>
            <a:lvl2pPr marL="361950" indent="-180975">
              <a:spcBef>
                <a:spcPts val="600"/>
              </a:spcBef>
              <a:defRPr sz="1400">
                <a:solidFill>
                  <a:srgbClr val="163B59"/>
                </a:solidFill>
              </a:defRPr>
            </a:lvl2pPr>
            <a:lvl3pPr marL="628650" indent="-266700">
              <a:spcBef>
                <a:spcPts val="600"/>
              </a:spcBef>
              <a:buFont typeface="Arial" panose="020B0604020202020204" pitchFamily="34" charset="0"/>
              <a:buChar char="–"/>
              <a:defRPr sz="1200">
                <a:solidFill>
                  <a:srgbClr val="163B59"/>
                </a:solidFill>
              </a:defRPr>
            </a:lvl3pPr>
            <a:lvl4pPr marL="895350" indent="-266700">
              <a:spcBef>
                <a:spcPts val="600"/>
              </a:spcBef>
              <a:buFont typeface="Courier New" panose="02070309020205020404" pitchFamily="49" charset="0"/>
              <a:buChar char="o"/>
              <a:defRPr sz="1100">
                <a:solidFill>
                  <a:srgbClr val="163B59"/>
                </a:solidFill>
              </a:defRPr>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itle 1">
            <a:extLst>
              <a:ext uri="{FF2B5EF4-FFF2-40B4-BE49-F238E27FC236}">
                <a16:creationId xmlns:a16="http://schemas.microsoft.com/office/drawing/2014/main" id="{648351F2-9D52-294D-4655-E2871604A694}"/>
              </a:ext>
            </a:extLst>
          </p:cNvPr>
          <p:cNvSpPr>
            <a:spLocks noGrp="1"/>
          </p:cNvSpPr>
          <p:nvPr>
            <p:ph type="title"/>
          </p:nvPr>
        </p:nvSpPr>
        <p:spPr>
          <a:xfrm>
            <a:off x="709612" y="360491"/>
            <a:ext cx="10993437" cy="332399"/>
          </a:xfrm>
          <a:prstGeom prst="rect">
            <a:avLst/>
          </a:prstGeom>
        </p:spPr>
        <p:txBody>
          <a:bodyPr wrap="square" lIns="0" tIns="0" rIns="0" bIns="0" anchor="t">
            <a:spAutoFit/>
          </a:bodyPr>
          <a:lstStyle>
            <a:lvl1pPr>
              <a:defRPr sz="2400" b="1" cap="all" baseline="0">
                <a:solidFill>
                  <a:srgbClr val="163B59"/>
                </a:solidFill>
              </a:defRPr>
            </a:lvl1pPr>
          </a:lstStyle>
          <a:p>
            <a:r>
              <a:rPr lang="en-US" dirty="0"/>
              <a:t>Click to edit Master title style</a:t>
            </a:r>
          </a:p>
        </p:txBody>
      </p:sp>
      <p:cxnSp>
        <p:nvCxnSpPr>
          <p:cNvPr id="5" name="Straight Connector 4">
            <a:extLst>
              <a:ext uri="{FF2B5EF4-FFF2-40B4-BE49-F238E27FC236}">
                <a16:creationId xmlns:a16="http://schemas.microsoft.com/office/drawing/2014/main" id="{2FB62927-41C3-C4CF-3345-AE614A679DC4}"/>
              </a:ext>
            </a:extLst>
          </p:cNvPr>
          <p:cNvCxnSpPr/>
          <p:nvPr userDrawn="1"/>
        </p:nvCxnSpPr>
        <p:spPr>
          <a:xfrm>
            <a:off x="488950" y="347663"/>
            <a:ext cx="0" cy="338137"/>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5974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189" userDrawn="1">
          <p15:clr>
            <a:srgbClr val="FBAE40"/>
          </p15:clr>
        </p15:guide>
        <p15:guide id="4" pos="7491" userDrawn="1">
          <p15:clr>
            <a:srgbClr val="FBAE40"/>
          </p15:clr>
        </p15:guide>
        <p15:guide id="5" orient="horz" pos="527" userDrawn="1">
          <p15:clr>
            <a:srgbClr val="FBAE40"/>
          </p15:clr>
        </p15:guide>
        <p15:guide id="6" orient="horz" pos="404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557B5CB-307A-5E0C-CD66-CF22C642866A}"/>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FB4F97F-B48B-BEE1-2BFD-6AFD035D3E7A}"/>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A5AE43-E0E8-868F-F548-CC377B56FE13}"/>
              </a:ext>
            </a:extLst>
          </p:cNvPr>
          <p:cNvSpPr>
            <a:spLocks noGrp="1"/>
          </p:cNvSpPr>
          <p:nvPr>
            <p:ph type="dt" sz="half" idx="10"/>
          </p:nvPr>
        </p:nvSpPr>
        <p:spPr>
          <a:xfrm>
            <a:off x="838200" y="6356350"/>
            <a:ext cx="2743200" cy="365125"/>
          </a:xfrm>
          <a:prstGeom prst="rect">
            <a:avLst/>
          </a:prstGeom>
        </p:spPr>
        <p:txBody>
          <a:bodyPr/>
          <a:lstStyle/>
          <a:p>
            <a:fld id="{CA457B35-6446-4C8F-9438-8F20C9DFE369}" type="datetimeFigureOut">
              <a:rPr lang="en-US" smtClean="0"/>
              <a:t>7/7/2023</a:t>
            </a:fld>
            <a:endParaRPr lang="en-US" dirty="0"/>
          </a:p>
        </p:txBody>
      </p:sp>
      <p:sp>
        <p:nvSpPr>
          <p:cNvPr id="5" name="Footer Placeholder 4">
            <a:extLst>
              <a:ext uri="{FF2B5EF4-FFF2-40B4-BE49-F238E27FC236}">
                <a16:creationId xmlns:a16="http://schemas.microsoft.com/office/drawing/2014/main" id="{82D7C199-97E6-226A-061F-9BEEC4B0611B}"/>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89F4AD21-B9F4-BEF3-4FC8-205E3A9BD9CE}"/>
              </a:ext>
            </a:extLst>
          </p:cNvPr>
          <p:cNvSpPr>
            <a:spLocks noGrp="1"/>
          </p:cNvSpPr>
          <p:nvPr>
            <p:ph type="sldNum" sz="quarter" idx="12"/>
          </p:nvPr>
        </p:nvSpPr>
        <p:spPr>
          <a:xfrm>
            <a:off x="8610600" y="6356350"/>
            <a:ext cx="2743200" cy="365125"/>
          </a:xfrm>
          <a:prstGeom prst="rect">
            <a:avLst/>
          </a:prstGeom>
        </p:spPr>
        <p:txBody>
          <a:bodyPr/>
          <a:lstStyle/>
          <a:p>
            <a:fld id="{DE51D202-5507-4FDB-A413-9F33128AFFCD}" type="slidenum">
              <a:rPr lang="en-US" smtClean="0"/>
              <a:t>‹#›</a:t>
            </a:fld>
            <a:endParaRPr lang="en-US" dirty="0"/>
          </a:p>
        </p:txBody>
      </p:sp>
    </p:spTree>
    <p:extLst>
      <p:ext uri="{BB962C8B-B14F-4D97-AF65-F5344CB8AC3E}">
        <p14:creationId xmlns:p14="http://schemas.microsoft.com/office/powerpoint/2010/main" val="2370556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0AECC-15EA-4472-A860-DB9FE3695914}"/>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5E881506-A6FB-40EA-94BB-B6D08633C6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02FA1E2-B451-4416-A76C-C124FA309870}"/>
              </a:ext>
            </a:extLst>
          </p:cNvPr>
          <p:cNvSpPr>
            <a:spLocks noGrp="1"/>
          </p:cNvSpPr>
          <p:nvPr>
            <p:ph type="dt" sz="half" idx="10"/>
          </p:nvPr>
        </p:nvSpPr>
        <p:spPr/>
        <p:txBody>
          <a:bodyPr/>
          <a:lstStyle/>
          <a:p>
            <a:fld id="{EB694465-6109-4E02-AEE5-FB72DAD52E17}" type="datetimeFigureOut">
              <a:rPr lang="en-IN" smtClean="0"/>
              <a:t>07-07-2023</a:t>
            </a:fld>
            <a:endParaRPr lang="en-IN" dirty="0"/>
          </a:p>
        </p:txBody>
      </p:sp>
      <p:sp>
        <p:nvSpPr>
          <p:cNvPr id="5" name="Footer Placeholder 4">
            <a:extLst>
              <a:ext uri="{FF2B5EF4-FFF2-40B4-BE49-F238E27FC236}">
                <a16:creationId xmlns:a16="http://schemas.microsoft.com/office/drawing/2014/main" id="{AC2DF7B2-8EA0-4CC9-841F-368172B94046}"/>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44FA693A-AE25-44E3-885E-5633194E188A}"/>
              </a:ext>
            </a:extLst>
          </p:cNvPr>
          <p:cNvSpPr>
            <a:spLocks noGrp="1"/>
          </p:cNvSpPr>
          <p:nvPr>
            <p:ph type="sldNum" sz="quarter" idx="12"/>
          </p:nvPr>
        </p:nvSpPr>
        <p:spPr/>
        <p:txBody>
          <a:bodyPr/>
          <a:lstStyle/>
          <a:p>
            <a:fld id="{750071F8-7EAF-490F-B0AC-A636A909F7CF}" type="slidenum">
              <a:rPr lang="en-IN" smtClean="0"/>
              <a:t>‹#›</a:t>
            </a:fld>
            <a:endParaRPr lang="en-IN" dirty="0"/>
          </a:p>
        </p:txBody>
      </p:sp>
    </p:spTree>
    <p:extLst>
      <p:ext uri="{BB962C8B-B14F-4D97-AF65-F5344CB8AC3E}">
        <p14:creationId xmlns:p14="http://schemas.microsoft.com/office/powerpoint/2010/main" val="857067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87FFAE-009E-C8B6-50E0-4D45713F65F4}"/>
              </a:ext>
            </a:extLst>
          </p:cNvPr>
          <p:cNvSpPr>
            <a:spLocks noGrp="1"/>
          </p:cNvSpPr>
          <p:nvPr>
            <p:ph type="dt" sz="half" idx="10"/>
          </p:nvPr>
        </p:nvSpPr>
        <p:spPr/>
        <p:txBody>
          <a:bodyPr/>
          <a:lstStyle/>
          <a:p>
            <a:fld id="{8914231B-4009-40F9-9FA1-38BEE8F60C41}" type="datetimeFigureOut">
              <a:rPr lang="en-US" smtClean="0"/>
              <a:t>7/7/2023</a:t>
            </a:fld>
            <a:endParaRPr lang="en-US" dirty="0"/>
          </a:p>
        </p:txBody>
      </p:sp>
      <p:sp>
        <p:nvSpPr>
          <p:cNvPr id="3" name="Footer Placeholder 2">
            <a:extLst>
              <a:ext uri="{FF2B5EF4-FFF2-40B4-BE49-F238E27FC236}">
                <a16:creationId xmlns:a16="http://schemas.microsoft.com/office/drawing/2014/main" id="{89B0D21D-B8FE-9FC7-3B87-185EA6985F0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BE66730-9CAC-B81D-A594-928135D4811F}"/>
              </a:ext>
            </a:extLst>
          </p:cNvPr>
          <p:cNvSpPr>
            <a:spLocks noGrp="1"/>
          </p:cNvSpPr>
          <p:nvPr>
            <p:ph type="sldNum" sz="quarter" idx="12"/>
          </p:nvPr>
        </p:nvSpPr>
        <p:spPr/>
        <p:txBody>
          <a:bodyPr/>
          <a:lstStyle/>
          <a:p>
            <a:fld id="{1F61C86E-183E-4689-968F-376E8AD1207B}" type="slidenum">
              <a:rPr lang="en-US" smtClean="0"/>
              <a:t>‹#›</a:t>
            </a:fld>
            <a:endParaRPr lang="en-US" dirty="0"/>
          </a:p>
        </p:txBody>
      </p:sp>
      <p:sp>
        <p:nvSpPr>
          <p:cNvPr id="5" name="Rectangle 4">
            <a:extLst>
              <a:ext uri="{FF2B5EF4-FFF2-40B4-BE49-F238E27FC236}">
                <a16:creationId xmlns:a16="http://schemas.microsoft.com/office/drawing/2014/main" id="{FAC1F3FD-F520-D792-1FAB-F3D258FD49B9}"/>
              </a:ext>
            </a:extLst>
          </p:cNvPr>
          <p:cNvSpPr/>
          <p:nvPr userDrawn="1"/>
        </p:nvSpPr>
        <p:spPr>
          <a:xfrm>
            <a:off x="0" y="4310743"/>
            <a:ext cx="12192000" cy="2547257"/>
          </a:xfrm>
          <a:prstGeom prst="rect">
            <a:avLst/>
          </a:prstGeom>
          <a:solidFill>
            <a:srgbClr val="EF42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88895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Placeholder 23" descr="A person wearing glasses and holding a microphone&#10;&#10;Description automatically generated with low confidence">
            <a:extLst>
              <a:ext uri="{FF2B5EF4-FFF2-40B4-BE49-F238E27FC236}">
                <a16:creationId xmlns:a16="http://schemas.microsoft.com/office/drawing/2014/main" id="{9ADF5FFC-2DBD-78BA-5C30-192F4730108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221AB7B5-FB19-84F2-88B5-85312A42BD0A}"/>
              </a:ext>
            </a:extLst>
          </p:cNvPr>
          <p:cNvSpPr/>
          <p:nvPr userDrawn="1"/>
        </p:nvSpPr>
        <p:spPr>
          <a:xfrm>
            <a:off x="0" y="0"/>
            <a:ext cx="7660257" cy="6858000"/>
          </a:xfrm>
          <a:prstGeom prst="rect">
            <a:avLst/>
          </a:prstGeom>
          <a:gradFill>
            <a:gsLst>
              <a:gs pos="0">
                <a:schemeClr val="accent1"/>
              </a:gs>
              <a:gs pos="100000">
                <a:schemeClr val="accent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F0EB98-9DE7-EE78-3D4A-8064759FA873}"/>
              </a:ext>
            </a:extLst>
          </p:cNvPr>
          <p:cNvSpPr>
            <a:spLocks noGrp="1"/>
          </p:cNvSpPr>
          <p:nvPr>
            <p:ph type="ctrTitle" hasCustomPrompt="1"/>
          </p:nvPr>
        </p:nvSpPr>
        <p:spPr>
          <a:xfrm>
            <a:off x="6727885" y="2334510"/>
            <a:ext cx="4969534" cy="2243691"/>
          </a:xfrm>
          <a:prstGeom prst="rect">
            <a:avLst/>
          </a:prstGeom>
        </p:spPr>
        <p:txBody>
          <a:bodyPr wrap="square" lIns="0" tIns="0" rIns="0" bIns="0" anchor="b">
            <a:spAutoFit/>
          </a:bodyPr>
          <a:lstStyle>
            <a:lvl1pPr algn="l">
              <a:defRPr sz="5400" b="1" cap="all" baseline="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05065932-0D44-44C7-972C-8411D72E5798}"/>
              </a:ext>
            </a:extLst>
          </p:cNvPr>
          <p:cNvSpPr>
            <a:spLocks noGrp="1"/>
          </p:cNvSpPr>
          <p:nvPr>
            <p:ph type="subTitle" idx="1"/>
          </p:nvPr>
        </p:nvSpPr>
        <p:spPr>
          <a:xfrm>
            <a:off x="6727885" y="4686151"/>
            <a:ext cx="4969534" cy="332399"/>
          </a:xfrm>
          <a:prstGeom prst="rect">
            <a:avLst/>
          </a:prstGeom>
        </p:spPr>
        <p:txBody>
          <a:bodyPr wrap="square" lIns="0" tIns="0" rIns="0" bIns="0">
            <a:spAutoFit/>
          </a:bodyPr>
          <a:lstStyle>
            <a:lvl1pPr marL="0" indent="0" algn="l">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4" name="Graphic 3">
            <a:extLst>
              <a:ext uri="{FF2B5EF4-FFF2-40B4-BE49-F238E27FC236}">
                <a16:creationId xmlns:a16="http://schemas.microsoft.com/office/drawing/2014/main" id="{0E8F9BC7-7432-8999-D3DF-65D77C16BE5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53700" y="356112"/>
            <a:ext cx="1143719" cy="472884"/>
          </a:xfrm>
          <a:prstGeom prst="rect">
            <a:avLst/>
          </a:prstGeom>
        </p:spPr>
      </p:pic>
      <p:cxnSp>
        <p:nvCxnSpPr>
          <p:cNvPr id="5" name="Straight Connector 4">
            <a:extLst>
              <a:ext uri="{FF2B5EF4-FFF2-40B4-BE49-F238E27FC236}">
                <a16:creationId xmlns:a16="http://schemas.microsoft.com/office/drawing/2014/main" id="{A884462E-85FA-87F9-2BFD-CAA57C915F5B}"/>
              </a:ext>
            </a:extLst>
          </p:cNvPr>
          <p:cNvCxnSpPr>
            <a:cxnSpLocks/>
          </p:cNvCxnSpPr>
          <p:nvPr userDrawn="1"/>
        </p:nvCxnSpPr>
        <p:spPr>
          <a:xfrm>
            <a:off x="10330761" y="356112"/>
            <a:ext cx="0" cy="47288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09DD65B5-ED47-3370-DD35-100958CA31B6}"/>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8108830" y="267011"/>
            <a:ext cx="2017683" cy="530571"/>
          </a:xfrm>
          <a:prstGeom prst="rect">
            <a:avLst/>
          </a:prstGeom>
        </p:spPr>
      </p:pic>
    </p:spTree>
    <p:extLst>
      <p:ext uri="{BB962C8B-B14F-4D97-AF65-F5344CB8AC3E}">
        <p14:creationId xmlns:p14="http://schemas.microsoft.com/office/powerpoint/2010/main" val="4125157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utoRev="1" fill="hold" nodeType="withEffect">
                                  <p:stCondLst>
                                    <p:cond delay="0"/>
                                  </p:stCondLst>
                                  <p:childTnLst>
                                    <p:animScale>
                                      <p:cBhvr>
                                        <p:cTn id="6" dur="20000" fill="hold"/>
                                        <p:tgtEl>
                                          <p:spTgt spid="1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sv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6.svg"/><Relationship Id="rId5" Type="http://schemas.openxmlformats.org/officeDocument/2006/relationships/slideLayout" Target="../slideLayouts/slideLayout13.xml"/><Relationship Id="rId10" Type="http://schemas.openxmlformats.org/officeDocument/2006/relationships/image" Target="../media/image5.pn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6F8F8">
            <a:alpha val="18000"/>
          </a:srgbClr>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E02421A-17F0-013F-6599-998DDEF00878}"/>
              </a:ext>
            </a:extLst>
          </p:cNvPr>
          <p:cNvSpPr txBox="1"/>
          <p:nvPr userDrawn="1"/>
        </p:nvSpPr>
        <p:spPr>
          <a:xfrm>
            <a:off x="10968240" y="6491236"/>
            <a:ext cx="178392" cy="276999"/>
          </a:xfrm>
          <a:prstGeom prst="rect">
            <a:avLst/>
          </a:prstGeom>
        </p:spPr>
        <p:txBody>
          <a:bodyPr vert="horz" lIns="0" tIns="45720" rIns="0" bIns="45720" rtlCol="0" anchor="ctr"/>
          <a:lstStyle>
            <a:defPPr>
              <a:defRPr lang="en-US"/>
            </a:defPPr>
            <a:lvl1pPr algn="ctr">
              <a:defRPr sz="1200">
                <a:solidFill>
                  <a:schemeClr val="tx1">
                    <a:tint val="75000"/>
                  </a:schemeClr>
                </a:solidFill>
              </a:defRPr>
            </a:lvl1pPr>
          </a:lstStyle>
          <a:p>
            <a:pPr algn="r">
              <a:defRPr/>
            </a:pPr>
            <a:fld id="{9AA6ED64-E086-8F49-8C8D-88791C756DA0}" type="slidenum">
              <a:rPr lang="en-US" sz="1000" smtClean="0">
                <a:solidFill>
                  <a:schemeClr val="tx1">
                    <a:lumMod val="50000"/>
                    <a:lumOff val="50000"/>
                  </a:schemeClr>
                </a:solidFill>
                <a:latin typeface="+mn-lt"/>
                <a:cs typeface="Segoe UI" panose="020B0502040204020203" pitchFamily="34" charset="0"/>
              </a:rPr>
              <a:pPr algn="r">
                <a:defRPr/>
              </a:pPr>
              <a:t>‹#›</a:t>
            </a:fld>
            <a:endParaRPr lang="en-US" sz="900" dirty="0">
              <a:solidFill>
                <a:schemeClr val="tx1">
                  <a:lumMod val="50000"/>
                  <a:lumOff val="50000"/>
                </a:schemeClr>
              </a:solidFill>
              <a:latin typeface="+mn-lt"/>
              <a:cs typeface="Segoe UI" panose="020B0502040204020203" pitchFamily="34" charset="0"/>
            </a:endParaRPr>
          </a:p>
        </p:txBody>
      </p:sp>
      <p:pic>
        <p:nvPicPr>
          <p:cNvPr id="10" name="Graphic 9">
            <a:extLst>
              <a:ext uri="{FF2B5EF4-FFF2-40B4-BE49-F238E27FC236}">
                <a16:creationId xmlns:a16="http://schemas.microsoft.com/office/drawing/2014/main" id="{124B08F0-FBE2-A87E-084C-26DCA94C0497}"/>
              </a:ext>
            </a:extLst>
          </p:cNvPr>
          <p:cNvPicPr>
            <a:picLocks noChangeAspect="1"/>
          </p:cNvPicPr>
          <p:nvPr userDrawn="1"/>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11269591" y="6514545"/>
            <a:ext cx="423325" cy="235181"/>
          </a:xfrm>
          <a:prstGeom prst="rect">
            <a:avLst/>
          </a:prstGeom>
        </p:spPr>
      </p:pic>
      <p:cxnSp>
        <p:nvCxnSpPr>
          <p:cNvPr id="3" name="Straight Connector 2">
            <a:extLst>
              <a:ext uri="{FF2B5EF4-FFF2-40B4-BE49-F238E27FC236}">
                <a16:creationId xmlns:a16="http://schemas.microsoft.com/office/drawing/2014/main" id="{72F8A21C-6615-C817-729E-6100DF502BA3}"/>
              </a:ext>
            </a:extLst>
          </p:cNvPr>
          <p:cNvCxnSpPr/>
          <p:nvPr userDrawn="1"/>
        </p:nvCxnSpPr>
        <p:spPr>
          <a:xfrm>
            <a:off x="11189062" y="6546057"/>
            <a:ext cx="0" cy="183356"/>
          </a:xfrm>
          <a:prstGeom prst="line">
            <a:avLst/>
          </a:prstGeom>
          <a:ln w="9525">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2" name="Freeform 37">
            <a:extLst>
              <a:ext uri="{FF2B5EF4-FFF2-40B4-BE49-F238E27FC236}">
                <a16:creationId xmlns:a16="http://schemas.microsoft.com/office/drawing/2014/main" id="{BD428EF6-D179-2D01-BAB6-DFC2B70DC9E1}"/>
              </a:ext>
            </a:extLst>
          </p:cNvPr>
          <p:cNvSpPr>
            <a:spLocks/>
          </p:cNvSpPr>
          <p:nvPr userDrawn="1"/>
        </p:nvSpPr>
        <p:spPr bwMode="auto">
          <a:xfrm>
            <a:off x="-3175" y="1589"/>
            <a:ext cx="12192000" cy="6081712"/>
          </a:xfrm>
          <a:custGeom>
            <a:avLst/>
            <a:gdLst>
              <a:gd name="T0" fmla="*/ 841 w 4062"/>
              <a:gd name="T1" fmla="*/ 1412 h 2217"/>
              <a:gd name="T2" fmla="*/ 1733 w 4062"/>
              <a:gd name="T3" fmla="*/ 2077 h 2217"/>
              <a:gd name="T4" fmla="*/ 2949 w 4062"/>
              <a:gd name="T5" fmla="*/ 1839 h 2217"/>
              <a:gd name="T6" fmla="*/ 4062 w 4062"/>
              <a:gd name="T7" fmla="*/ 1567 h 2217"/>
              <a:gd name="T8" fmla="*/ 4062 w 4062"/>
              <a:gd name="T9" fmla="*/ 0 h 2217"/>
              <a:gd name="T10" fmla="*/ 0 w 4062"/>
              <a:gd name="T11" fmla="*/ 0 h 2217"/>
              <a:gd name="T12" fmla="*/ 0 w 4062"/>
              <a:gd name="T13" fmla="*/ 1399 h 2217"/>
              <a:gd name="T14" fmla="*/ 841 w 4062"/>
              <a:gd name="T15" fmla="*/ 1412 h 22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62" h="2217">
                <a:moveTo>
                  <a:pt x="841" y="1412"/>
                </a:moveTo>
                <a:cubicBezTo>
                  <a:pt x="1267" y="1603"/>
                  <a:pt x="1345" y="2217"/>
                  <a:pt x="1733" y="2077"/>
                </a:cubicBezTo>
                <a:cubicBezTo>
                  <a:pt x="2121" y="1938"/>
                  <a:pt x="2458" y="1488"/>
                  <a:pt x="2949" y="1839"/>
                </a:cubicBezTo>
                <a:cubicBezTo>
                  <a:pt x="3416" y="2172"/>
                  <a:pt x="3843" y="2044"/>
                  <a:pt x="4062" y="1567"/>
                </a:cubicBezTo>
                <a:cubicBezTo>
                  <a:pt x="4062" y="0"/>
                  <a:pt x="4062" y="0"/>
                  <a:pt x="4062" y="0"/>
                </a:cubicBezTo>
                <a:cubicBezTo>
                  <a:pt x="0" y="0"/>
                  <a:pt x="0" y="0"/>
                  <a:pt x="0" y="0"/>
                </a:cubicBezTo>
                <a:cubicBezTo>
                  <a:pt x="0" y="1399"/>
                  <a:pt x="0" y="1399"/>
                  <a:pt x="0" y="1399"/>
                </a:cubicBezTo>
                <a:cubicBezTo>
                  <a:pt x="167" y="1348"/>
                  <a:pt x="527" y="1271"/>
                  <a:pt x="841" y="1412"/>
                </a:cubicBezTo>
                <a:close/>
              </a:path>
            </a:pathLst>
          </a:custGeom>
          <a:solidFill>
            <a:srgbClr val="2C3E50">
              <a:lumMod val="20000"/>
              <a:lumOff val="80000"/>
              <a:alpha val="15000"/>
            </a:srgbClr>
          </a:solidFill>
          <a:ln>
            <a:noFill/>
          </a:ln>
        </p:spPr>
        <p:txBody>
          <a:bodyPr vert="horz" wrap="square" lIns="91440" tIns="45720" rIns="91440" bIns="45720" numCol="1" anchor="t" anchorCtr="0" compatLnSpc="1">
            <a:prstTxWarp prst="textNoShape">
              <a:avLst/>
            </a:prstTxWarp>
          </a:bodyPr>
          <a:lstStyle/>
          <a:p>
            <a:pPr>
              <a:defRPr/>
            </a:pPr>
            <a:endParaRPr lang="en-US" kern="0" dirty="0">
              <a:solidFill>
                <a:srgbClr val="1A242E"/>
              </a:solidFill>
              <a:latin typeface="Roboto"/>
            </a:endParaRPr>
          </a:p>
        </p:txBody>
      </p:sp>
      <p:sp>
        <p:nvSpPr>
          <p:cNvPr id="5" name="Freeform 33">
            <a:extLst>
              <a:ext uri="{FF2B5EF4-FFF2-40B4-BE49-F238E27FC236}">
                <a16:creationId xmlns:a16="http://schemas.microsoft.com/office/drawing/2014/main" id="{183518EE-8795-9823-576A-6C4905B80104}"/>
              </a:ext>
            </a:extLst>
          </p:cNvPr>
          <p:cNvSpPr>
            <a:spLocks/>
          </p:cNvSpPr>
          <p:nvPr userDrawn="1"/>
        </p:nvSpPr>
        <p:spPr bwMode="auto">
          <a:xfrm>
            <a:off x="1" y="1"/>
            <a:ext cx="12192000" cy="6081713"/>
          </a:xfrm>
          <a:custGeom>
            <a:avLst/>
            <a:gdLst>
              <a:gd name="T0" fmla="*/ 0 w 3368"/>
              <a:gd name="T1" fmla="*/ 0 h 2424"/>
              <a:gd name="T2" fmla="*/ 0 w 3368"/>
              <a:gd name="T3" fmla="*/ 1650 h 2424"/>
              <a:gd name="T4" fmla="*/ 976 w 3368"/>
              <a:gd name="T5" fmla="*/ 1659 h 2424"/>
              <a:gd name="T6" fmla="*/ 2619 w 3368"/>
              <a:gd name="T7" fmla="*/ 2045 h 2424"/>
              <a:gd name="T8" fmla="*/ 3368 w 3368"/>
              <a:gd name="T9" fmla="*/ 1548 h 2424"/>
              <a:gd name="T10" fmla="*/ 3368 w 3368"/>
              <a:gd name="T11" fmla="*/ 0 h 2424"/>
              <a:gd name="T12" fmla="*/ 0 w 3368"/>
              <a:gd name="T13" fmla="*/ 0 h 2424"/>
            </a:gdLst>
            <a:ahLst/>
            <a:cxnLst>
              <a:cxn ang="0">
                <a:pos x="T0" y="T1"/>
              </a:cxn>
              <a:cxn ang="0">
                <a:pos x="T2" y="T3"/>
              </a:cxn>
              <a:cxn ang="0">
                <a:pos x="T4" y="T5"/>
              </a:cxn>
              <a:cxn ang="0">
                <a:pos x="T6" y="T7"/>
              </a:cxn>
              <a:cxn ang="0">
                <a:pos x="T8" y="T9"/>
              </a:cxn>
              <a:cxn ang="0">
                <a:pos x="T10" y="T11"/>
              </a:cxn>
              <a:cxn ang="0">
                <a:pos x="T12" y="T13"/>
              </a:cxn>
            </a:cxnLst>
            <a:rect l="0" t="0" r="r" b="b"/>
            <a:pathLst>
              <a:path w="3368" h="2424">
                <a:moveTo>
                  <a:pt x="0" y="0"/>
                </a:moveTo>
                <a:cubicBezTo>
                  <a:pt x="0" y="1650"/>
                  <a:pt x="0" y="1650"/>
                  <a:pt x="0" y="1650"/>
                </a:cubicBezTo>
                <a:cubicBezTo>
                  <a:pt x="209" y="1535"/>
                  <a:pt x="541" y="1452"/>
                  <a:pt x="976" y="1659"/>
                </a:cubicBezTo>
                <a:cubicBezTo>
                  <a:pt x="1760" y="2032"/>
                  <a:pt x="2152" y="2424"/>
                  <a:pt x="2619" y="2045"/>
                </a:cubicBezTo>
                <a:cubicBezTo>
                  <a:pt x="2853" y="1856"/>
                  <a:pt x="3106" y="1640"/>
                  <a:pt x="3368" y="1548"/>
                </a:cubicBezTo>
                <a:cubicBezTo>
                  <a:pt x="3368" y="0"/>
                  <a:pt x="3368" y="0"/>
                  <a:pt x="3368" y="0"/>
                </a:cubicBezTo>
                <a:lnTo>
                  <a:pt x="0" y="0"/>
                </a:lnTo>
                <a:close/>
              </a:path>
            </a:pathLst>
          </a:custGeom>
          <a:solidFill>
            <a:srgbClr val="2C3E50">
              <a:lumMod val="20000"/>
              <a:lumOff val="80000"/>
              <a:alpha val="15000"/>
            </a:srgbClr>
          </a:solidFill>
          <a:ln>
            <a:noFill/>
          </a:ln>
        </p:spPr>
        <p:txBody>
          <a:bodyPr vert="horz" wrap="square" lIns="91440" tIns="45720" rIns="91440" bIns="45720" numCol="1" anchor="t" anchorCtr="0" compatLnSpc="1">
            <a:prstTxWarp prst="textNoShape">
              <a:avLst/>
            </a:prstTxWarp>
          </a:bodyPr>
          <a:lstStyle/>
          <a:p>
            <a:pPr>
              <a:defRPr/>
            </a:pPr>
            <a:endParaRPr lang="en-US" kern="0" dirty="0">
              <a:solidFill>
                <a:srgbClr val="1A242E"/>
              </a:solidFill>
              <a:latin typeface="Roboto"/>
            </a:endParaRPr>
          </a:p>
        </p:txBody>
      </p:sp>
      <p:sp>
        <p:nvSpPr>
          <p:cNvPr id="6" name="Slide Number Placeholder 5">
            <a:extLst>
              <a:ext uri="{FF2B5EF4-FFF2-40B4-BE49-F238E27FC236}">
                <a16:creationId xmlns:a16="http://schemas.microsoft.com/office/drawing/2014/main" id="{CF388B07-F39C-B6F0-91BA-4A4AA5186F4A}"/>
              </a:ext>
            </a:extLst>
          </p:cNvPr>
          <p:cNvSpPr>
            <a:spLocks noGrp="1"/>
          </p:cNvSpPr>
          <p:nvPr>
            <p:ph type="sldNum" sz="quarter" idx="4"/>
          </p:nvPr>
        </p:nvSpPr>
        <p:spPr>
          <a:xfrm>
            <a:off x="0" y="0"/>
            <a:ext cx="0" cy="0"/>
          </a:xfrm>
        </p:spPr>
        <p:txBody>
          <a:bodyPr/>
          <a:lstStyle>
            <a:lvl1pPr>
              <a:defRPr sz="1000"/>
            </a:lvl1pPr>
          </a:lstStyle>
          <a:p>
            <a:endParaRPr lang="en-US" dirty="0"/>
          </a:p>
        </p:txBody>
      </p:sp>
      <p:pic>
        <p:nvPicPr>
          <p:cNvPr id="4" name="Picture 3">
            <a:extLst>
              <a:ext uri="{FF2B5EF4-FFF2-40B4-BE49-F238E27FC236}">
                <a16:creationId xmlns:a16="http://schemas.microsoft.com/office/drawing/2014/main" id="{BCE5F17C-9B36-C3AF-52CA-9DABE7DAA645}"/>
              </a:ext>
            </a:extLst>
          </p:cNvPr>
          <p:cNvPicPr>
            <a:picLocks noChangeAspect="1"/>
          </p:cNvPicPr>
          <p:nvPr userDrawn="1"/>
        </p:nvPicPr>
        <p:blipFill rotWithShape="1">
          <a:blip r:embed="rId12"/>
          <a:srcRect t="-1" b="26415"/>
          <a:stretch/>
        </p:blipFill>
        <p:spPr>
          <a:xfrm>
            <a:off x="499084" y="6363478"/>
            <a:ext cx="1210625" cy="383399"/>
          </a:xfrm>
          <a:prstGeom prst="rect">
            <a:avLst/>
          </a:prstGeom>
        </p:spPr>
      </p:pic>
    </p:spTree>
    <p:extLst>
      <p:ext uri="{BB962C8B-B14F-4D97-AF65-F5344CB8AC3E}">
        <p14:creationId xmlns:p14="http://schemas.microsoft.com/office/powerpoint/2010/main" val="8412694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61" r:id="rId4"/>
    <p:sldLayoutId id="2147483660" r:id="rId5"/>
    <p:sldLayoutId id="2147483659" r:id="rId6"/>
    <p:sldLayoutId id="2147483673" r:id="rId7"/>
    <p:sldLayoutId id="2147483674"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124B08F0-FBE2-A87E-084C-26DCA94C0497}"/>
              </a:ext>
            </a:extLst>
          </p:cNvPr>
          <p:cNvPicPr>
            <a:picLocks noChangeAspect="1"/>
          </p:cNvPicPr>
          <p:nvPr userDrawn="1"/>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921850" y="6373964"/>
            <a:ext cx="858308" cy="337663"/>
          </a:xfrm>
          <a:prstGeom prst="rect">
            <a:avLst/>
          </a:prstGeom>
        </p:spPr>
      </p:pic>
    </p:spTree>
    <p:extLst>
      <p:ext uri="{BB962C8B-B14F-4D97-AF65-F5344CB8AC3E}">
        <p14:creationId xmlns:p14="http://schemas.microsoft.com/office/powerpoint/2010/main" val="1859288452"/>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3.png"/><Relationship Id="rId1" Type="http://schemas.openxmlformats.org/officeDocument/2006/relationships/slideLayout" Target="../slideLayouts/slideLayout5.xml"/><Relationship Id="rId5" Type="http://schemas.microsoft.com/office/2007/relationships/hdphoto" Target="../media/hdphoto2.wdp"/><Relationship Id="rId4" Type="http://schemas.openxmlformats.org/officeDocument/2006/relationships/image" Target="../media/image44.png"/></Relationships>
</file>

<file path=ppt/slides/_rels/slide11.xml.rels><?xml version="1.0" encoding="UTF-8" standalone="yes"?>
<Relationships xmlns="http://schemas.openxmlformats.org/package/2006/relationships"><Relationship Id="rId8" Type="http://schemas.openxmlformats.org/officeDocument/2006/relationships/image" Target="../media/image46.emf"/><Relationship Id="rId3" Type="http://schemas.openxmlformats.org/officeDocument/2006/relationships/diagramLayout" Target="../diagrams/layout1.xml"/><Relationship Id="rId7" Type="http://schemas.openxmlformats.org/officeDocument/2006/relationships/image" Target="../media/image45.emf"/><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47.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hyperlink" Target="https://www.mckinsey.com/capabilities/people-and-organizational-performance/our-insights/gone-for-now-or-gone-for-good-how-to-play-the-new-talent-game-and-win-back-workers" TargetMode="Externa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g"/><Relationship Id="rId1" Type="http://schemas.openxmlformats.org/officeDocument/2006/relationships/slideLayout" Target="../slideLayouts/slideLayout1.xml"/><Relationship Id="rId5" Type="http://schemas.openxmlformats.org/officeDocument/2006/relationships/image" Target="../media/image11.emf"/><Relationship Id="rId4" Type="http://schemas.openxmlformats.org/officeDocument/2006/relationships/image" Target="../media/image6.svg"/></Relationships>
</file>

<file path=ppt/slides/_rels/slide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jpg"/></Relationships>
</file>

<file path=ppt/slides/_rels/slide5.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image" Target="../media/image27.png"/><Relationship Id="rId18" Type="http://schemas.openxmlformats.org/officeDocument/2006/relationships/image" Target="../media/image32.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17" Type="http://schemas.openxmlformats.org/officeDocument/2006/relationships/image" Target="../media/image31.png"/><Relationship Id="rId2" Type="http://schemas.openxmlformats.org/officeDocument/2006/relationships/notesSlide" Target="../notesSlides/notesSlide4.xml"/><Relationship Id="rId16" Type="http://schemas.openxmlformats.org/officeDocument/2006/relationships/image" Target="../media/image30.png"/><Relationship Id="rId1" Type="http://schemas.openxmlformats.org/officeDocument/2006/relationships/slideLayout" Target="../slideLayouts/slideLayout5.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png"/><Relationship Id="rId10" Type="http://schemas.openxmlformats.org/officeDocument/2006/relationships/image" Target="../media/image24.png"/><Relationship Id="rId19" Type="http://schemas.openxmlformats.org/officeDocument/2006/relationships/image" Target="../media/image33.jpe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s>
</file>

<file path=ppt/slides/_rels/slide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jpeg"/><Relationship Id="rId7" Type="http://schemas.openxmlformats.org/officeDocument/2006/relationships/image" Target="../media/image3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a:extLst>
              <a:ext uri="{FF2B5EF4-FFF2-40B4-BE49-F238E27FC236}">
                <a16:creationId xmlns:a16="http://schemas.microsoft.com/office/drawing/2014/main" id="{5415811C-C4E3-FE6D-2520-DBF71169AB0B}"/>
              </a:ext>
            </a:extLst>
          </p:cNvPr>
          <p:cNvSpPr>
            <a:spLocks noGrp="1"/>
          </p:cNvSpPr>
          <p:nvPr>
            <p:ph type="title"/>
          </p:nvPr>
        </p:nvSpPr>
        <p:spPr>
          <a:xfrm>
            <a:off x="709612" y="360491"/>
            <a:ext cx="10993437" cy="332399"/>
          </a:xfrm>
        </p:spPr>
        <p:txBody>
          <a:bodyPr/>
          <a:lstStyle/>
          <a:p>
            <a:r>
              <a:rPr lang="en-US" dirty="0"/>
              <a:t>CA SANCHIT GUPTA| Presenter</a:t>
            </a:r>
          </a:p>
        </p:txBody>
      </p:sp>
      <p:sp>
        <p:nvSpPr>
          <p:cNvPr id="6" name="Rectangle 5">
            <a:extLst>
              <a:ext uri="{FF2B5EF4-FFF2-40B4-BE49-F238E27FC236}">
                <a16:creationId xmlns:a16="http://schemas.microsoft.com/office/drawing/2014/main" id="{0455986B-52BF-D68F-ACCD-27FC1C58770E}"/>
              </a:ext>
            </a:extLst>
          </p:cNvPr>
          <p:cNvSpPr/>
          <p:nvPr/>
        </p:nvSpPr>
        <p:spPr>
          <a:xfrm>
            <a:off x="0" y="838200"/>
            <a:ext cx="3486150" cy="54483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FB361C11-81BF-0EDE-4EA6-FB074D6EC6DA}"/>
              </a:ext>
            </a:extLst>
          </p:cNvPr>
          <p:cNvSpPr txBox="1"/>
          <p:nvPr/>
        </p:nvSpPr>
        <p:spPr>
          <a:xfrm>
            <a:off x="3681772" y="838200"/>
            <a:ext cx="7892274" cy="5007414"/>
          </a:xfrm>
          <a:prstGeom prst="rect">
            <a:avLst/>
          </a:prstGeom>
        </p:spPr>
        <p:txBody>
          <a:bodyPr vert="horz" lIns="91440" tIns="45720" rIns="91440" bIns="45720" rtlCol="0" anchor="ctr">
            <a:normAutofit/>
          </a:bodyPr>
          <a:lstStyle/>
          <a:p>
            <a:pPr marL="171450" indent="-171450" defTabSz="801472" fontAlgn="base">
              <a:spcBef>
                <a:spcPct val="0"/>
              </a:spcBef>
              <a:buClr>
                <a:schemeClr val="accent2"/>
              </a:buClr>
              <a:buSzPct val="60000"/>
              <a:buFont typeface="Arial" panose="020B0604020202020204" pitchFamily="34" charset="0"/>
              <a:buChar char="•"/>
              <a:tabLst>
                <a:tab pos="323850" algn="l"/>
              </a:tabLst>
              <a:defRPr/>
            </a:pPr>
            <a:r>
              <a:rPr lang="en-US" sz="1200" dirty="0">
                <a:solidFill>
                  <a:schemeClr val="accent2"/>
                </a:solidFill>
              </a:rPr>
              <a:t>Sanchit carries experience in Internal controls and external audits of US SEC listed and Private clients. Sanchit is a Business Strategist with credentials of setting up the innovative and scalable business growth solutions. He has successfully implemented various Digital solutions to bring efficiencies in operations and audit service delivery. He is a Technology enthusiast and spends substantial time in exploring and implementing new financial technologies on the and works on the innovation ideology of – simplification, standardization and efficiency through automation and process re-engineering for both internal and client processes</a:t>
            </a:r>
          </a:p>
          <a:p>
            <a:pPr marL="171450" indent="-171450" defTabSz="801472" fontAlgn="base">
              <a:spcBef>
                <a:spcPct val="0"/>
              </a:spcBef>
              <a:buClr>
                <a:schemeClr val="accent2"/>
              </a:buClr>
              <a:buSzPct val="60000"/>
              <a:buFont typeface="Arial" panose="020B0604020202020204" pitchFamily="34" charset="0"/>
              <a:buChar char="•"/>
              <a:tabLst>
                <a:tab pos="323850" algn="l"/>
              </a:tabLst>
              <a:defRPr/>
            </a:pPr>
            <a:endParaRPr lang="en-US" sz="1200" dirty="0">
              <a:solidFill>
                <a:schemeClr val="accent2"/>
              </a:solidFill>
            </a:endParaRPr>
          </a:p>
          <a:p>
            <a:pPr marL="171450" indent="-171450" defTabSz="801472" fontAlgn="base">
              <a:spcBef>
                <a:spcPct val="0"/>
              </a:spcBef>
              <a:buClr>
                <a:schemeClr val="accent2"/>
              </a:buClr>
              <a:buSzPct val="60000"/>
              <a:buFont typeface="Arial" panose="020B0604020202020204" pitchFamily="34" charset="0"/>
              <a:buChar char="•"/>
              <a:tabLst>
                <a:tab pos="323850" algn="l"/>
              </a:tabLst>
              <a:defRPr/>
            </a:pPr>
            <a:r>
              <a:rPr lang="en-US" sz="1200" dirty="0">
                <a:solidFill>
                  <a:schemeClr val="accent2"/>
                </a:solidFill>
              </a:rPr>
              <a:t>Sanchit is a Director with the Assurance practice. He works extensively with Local Business Units and India Shared Service Units for seamless service delivery. He is the architect of the business and front lead operating models, firm level policies, client level and firm level standard operating procedures, mobility planning, capacity planning, learning and development to enhance quality delivery, performance evaluation of team, asset management, review of business performance, firm economics, identification and implementation of new technologies</a:t>
            </a:r>
          </a:p>
          <a:p>
            <a:pPr marL="171450" indent="-171450" defTabSz="801472" fontAlgn="base">
              <a:spcBef>
                <a:spcPct val="0"/>
              </a:spcBef>
              <a:buClr>
                <a:schemeClr val="accent2"/>
              </a:buClr>
              <a:buSzPct val="60000"/>
              <a:buFont typeface="Arial" panose="020B0604020202020204" pitchFamily="34" charset="0"/>
              <a:buChar char="•"/>
              <a:tabLst>
                <a:tab pos="323850" algn="l"/>
              </a:tabLst>
              <a:defRPr/>
            </a:pPr>
            <a:endParaRPr lang="en-US" sz="1200" dirty="0">
              <a:solidFill>
                <a:schemeClr val="accent2"/>
              </a:solidFill>
            </a:endParaRPr>
          </a:p>
          <a:p>
            <a:pPr marL="171450" indent="-171450" defTabSz="801472" fontAlgn="base">
              <a:spcBef>
                <a:spcPct val="0"/>
              </a:spcBef>
              <a:buClr>
                <a:schemeClr val="accent2"/>
              </a:buClr>
              <a:buSzPct val="60000"/>
              <a:buFont typeface="Arial" panose="020B0604020202020204" pitchFamily="34" charset="0"/>
              <a:buChar char="•"/>
              <a:tabLst>
                <a:tab pos="323850" algn="l"/>
              </a:tabLst>
              <a:defRPr/>
            </a:pPr>
            <a:r>
              <a:rPr lang="en-US" sz="1200" dirty="0">
                <a:solidFill>
                  <a:schemeClr val="accent2"/>
                </a:solidFill>
              </a:rPr>
              <a:t>With EY, Sanchit was the Global Account Leader for Amazon Audit wherein he was leading the account from GDS India and responsible for coordinating with all Service Lines and Geographies for growth and efficiencies. Sanchit was a key member in EY Private segment wherein he developed growth strategy, operating model, lead deployment and ensured quality service delivery. He has worked with the Partners in winning new business by and researching and scoping audit efforts and calculate competitive fees. Sanchit has worked for 3 years in Houston, Texas on a large SEC filer client in Oil &amp; Gas Sector.</a:t>
            </a:r>
          </a:p>
        </p:txBody>
      </p:sp>
      <p:sp>
        <p:nvSpPr>
          <p:cNvPr id="11" name="TextBox 10">
            <a:extLst>
              <a:ext uri="{FF2B5EF4-FFF2-40B4-BE49-F238E27FC236}">
                <a16:creationId xmlns:a16="http://schemas.microsoft.com/office/drawing/2014/main" id="{6F7B64B8-B432-C4C6-30E3-E0571699AA62}"/>
              </a:ext>
            </a:extLst>
          </p:cNvPr>
          <p:cNvSpPr txBox="1"/>
          <p:nvPr/>
        </p:nvSpPr>
        <p:spPr>
          <a:xfrm>
            <a:off x="617954" y="3424178"/>
            <a:ext cx="2686254" cy="1938992"/>
          </a:xfrm>
          <a:prstGeom prst="rect">
            <a:avLst/>
          </a:prstGeom>
          <a:noFill/>
        </p:spPr>
        <p:txBody>
          <a:bodyPr wrap="square" rtlCol="0">
            <a:spAutoFit/>
          </a:bodyPr>
          <a:lstStyle/>
          <a:p>
            <a:r>
              <a:rPr lang="en-US" sz="1200" b="1" dirty="0">
                <a:solidFill>
                  <a:schemeClr val="bg1"/>
                </a:solidFill>
                <a:latin typeface="Arial" panose="020B0604020202020204" pitchFamily="34" charset="0"/>
                <a:cs typeface="Arial" panose="020B0604020202020204" pitchFamily="34" charset="0"/>
              </a:rPr>
              <a:t>Chartered Accountant - India</a:t>
            </a:r>
          </a:p>
          <a:p>
            <a:r>
              <a:rPr lang="en-US" sz="1200" b="1" dirty="0">
                <a:solidFill>
                  <a:schemeClr val="bg1"/>
                </a:solidFill>
                <a:latin typeface="Arial" panose="020B0604020202020204" pitchFamily="34" charset="0"/>
                <a:cs typeface="Arial" panose="020B0604020202020204" pitchFamily="34" charset="0"/>
              </a:rPr>
              <a:t>Certified Public Account  - US</a:t>
            </a:r>
          </a:p>
          <a:p>
            <a:endParaRPr lang="en-US" sz="1200" b="1" dirty="0">
              <a:solidFill>
                <a:schemeClr val="bg1"/>
              </a:solidFill>
              <a:latin typeface="Arial" panose="020B0604020202020204" pitchFamily="34" charset="0"/>
              <a:cs typeface="Arial" panose="020B0604020202020204" pitchFamily="34" charset="0"/>
            </a:endParaRPr>
          </a:p>
          <a:p>
            <a:r>
              <a:rPr lang="en-US" sz="1200" dirty="0">
                <a:solidFill>
                  <a:schemeClr val="bg1"/>
                </a:solidFill>
                <a:latin typeface="Arial" panose="020B0604020202020204" pitchFamily="34" charset="0"/>
                <a:cs typeface="Arial" panose="020B0604020202020204" pitchFamily="34" charset="0"/>
              </a:rPr>
              <a:t>12+ years experience</a:t>
            </a:r>
          </a:p>
          <a:p>
            <a:endParaRPr lang="en-US" sz="1200" dirty="0">
              <a:solidFill>
                <a:schemeClr val="bg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Assurance offshoring expert</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Digital Strategist</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Data Analytics</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Process re-engineering</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Automation</a:t>
            </a:r>
          </a:p>
        </p:txBody>
      </p:sp>
      <p:sp>
        <p:nvSpPr>
          <p:cNvPr id="20" name="TextBox 19">
            <a:extLst>
              <a:ext uri="{FF2B5EF4-FFF2-40B4-BE49-F238E27FC236}">
                <a16:creationId xmlns:a16="http://schemas.microsoft.com/office/drawing/2014/main" id="{A62F4916-AC4A-FBB1-B80F-A8BE333051B9}"/>
              </a:ext>
            </a:extLst>
          </p:cNvPr>
          <p:cNvSpPr txBox="1"/>
          <p:nvPr/>
        </p:nvSpPr>
        <p:spPr>
          <a:xfrm>
            <a:off x="3923745" y="5773044"/>
            <a:ext cx="7621273" cy="600164"/>
          </a:xfrm>
          <a:prstGeom prst="rect">
            <a:avLst/>
          </a:prstGeom>
          <a:solidFill>
            <a:schemeClr val="bg1">
              <a:lumMod val="95000"/>
            </a:schemeClr>
          </a:solidFill>
        </p:spPr>
        <p:txBody>
          <a:bodyPr wrap="square" rtlCol="0">
            <a:spAutoFit/>
          </a:bodyPr>
          <a:lstStyle/>
          <a:p>
            <a:pPr algn="just"/>
            <a:r>
              <a:rPr lang="en-US" sz="1100" b="1" u="sng" dirty="0">
                <a:solidFill>
                  <a:schemeClr val="accent2"/>
                </a:solidFill>
                <a:latin typeface="Arial" panose="020B0604020202020204" pitchFamily="34" charset="0"/>
                <a:cs typeface="Arial" panose="020B0604020202020204" pitchFamily="34" charset="0"/>
              </a:rPr>
              <a:t>Qualifications</a:t>
            </a:r>
          </a:p>
          <a:p>
            <a:pPr algn="just"/>
            <a:r>
              <a:rPr lang="en-US" sz="1100" dirty="0">
                <a:solidFill>
                  <a:schemeClr val="accent2"/>
                </a:solidFill>
                <a:latin typeface="Arial" panose="020B0604020202020204" pitchFamily="34" charset="0"/>
                <a:cs typeface="Arial" panose="020B0604020202020204" pitchFamily="34" charset="0"/>
              </a:rPr>
              <a:t>Certified Public Accountant – Licensure – Alaska State Board of Accountancy (AICPA); Company Secretary (ICSI);</a:t>
            </a:r>
          </a:p>
          <a:p>
            <a:pPr algn="just"/>
            <a:r>
              <a:rPr lang="en-US" sz="1100" dirty="0">
                <a:solidFill>
                  <a:schemeClr val="accent2"/>
                </a:solidFill>
                <a:latin typeface="Arial" panose="020B0604020202020204" pitchFamily="34" charset="0"/>
                <a:cs typeface="Arial" panose="020B0604020202020204" pitchFamily="34" charset="0"/>
              </a:rPr>
              <a:t>Chartered Accountant – (ICAI); Chief Financial Analyst – (ICFAI); Bachelors in Commerce (H) (Delhi University)</a:t>
            </a:r>
          </a:p>
        </p:txBody>
      </p:sp>
      <p:pic>
        <p:nvPicPr>
          <p:cNvPr id="4" name="Picture 3">
            <a:extLst>
              <a:ext uri="{FF2B5EF4-FFF2-40B4-BE49-F238E27FC236}">
                <a16:creationId xmlns:a16="http://schemas.microsoft.com/office/drawing/2014/main" id="{7C5DA103-C7F1-0BC2-8F0B-454FBE56F8E1}"/>
              </a:ext>
            </a:extLst>
          </p:cNvPr>
          <p:cNvPicPr>
            <a:picLocks noChangeAspect="1"/>
          </p:cNvPicPr>
          <p:nvPr/>
        </p:nvPicPr>
        <p:blipFill>
          <a:blip r:embed="rId3"/>
          <a:stretch>
            <a:fillRect/>
          </a:stretch>
        </p:blipFill>
        <p:spPr>
          <a:xfrm>
            <a:off x="915822" y="1196844"/>
            <a:ext cx="1859417" cy="2145063"/>
          </a:xfrm>
          <a:prstGeom prst="rect">
            <a:avLst/>
          </a:prstGeom>
        </p:spPr>
      </p:pic>
    </p:spTree>
    <p:extLst>
      <p:ext uri="{BB962C8B-B14F-4D97-AF65-F5344CB8AC3E}">
        <p14:creationId xmlns:p14="http://schemas.microsoft.com/office/powerpoint/2010/main" val="26200857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3CD46F0-E9E1-FA47-8A77-D980086239C1}"/>
              </a:ext>
            </a:extLst>
          </p:cNvPr>
          <p:cNvSpPr>
            <a:spLocks noGrp="1"/>
          </p:cNvSpPr>
          <p:nvPr>
            <p:ph type="title"/>
          </p:nvPr>
        </p:nvSpPr>
        <p:spPr/>
        <p:txBody>
          <a:bodyPr/>
          <a:lstStyle/>
          <a:p>
            <a:r>
              <a:rPr lang="en-US" dirty="0"/>
              <a:t>Comparison between virtual and Traditional Offices</a:t>
            </a:r>
          </a:p>
        </p:txBody>
      </p:sp>
      <p:graphicFrame>
        <p:nvGraphicFramePr>
          <p:cNvPr id="2" name="Table 7">
            <a:extLst>
              <a:ext uri="{FF2B5EF4-FFF2-40B4-BE49-F238E27FC236}">
                <a16:creationId xmlns:a16="http://schemas.microsoft.com/office/drawing/2014/main" id="{2BC69995-FB45-D961-C5B1-AD8CCA92683D}"/>
              </a:ext>
            </a:extLst>
          </p:cNvPr>
          <p:cNvGraphicFramePr>
            <a:graphicFrameLocks noGrp="1"/>
          </p:cNvGraphicFramePr>
          <p:nvPr>
            <p:extLst>
              <p:ext uri="{D42A27DB-BD31-4B8C-83A1-F6EECF244321}">
                <p14:modId xmlns:p14="http://schemas.microsoft.com/office/powerpoint/2010/main" val="2273398285"/>
              </p:ext>
            </p:extLst>
          </p:nvPr>
        </p:nvGraphicFramePr>
        <p:xfrm>
          <a:off x="504262" y="1008699"/>
          <a:ext cx="11183476" cy="5107883"/>
        </p:xfrm>
        <a:graphic>
          <a:graphicData uri="http://schemas.openxmlformats.org/drawingml/2006/table">
            <a:tbl>
              <a:tblPr firstRow="1" bandRow="1">
                <a:effectLst/>
                <a:tableStyleId>{BDBED569-4797-4DF1-A0F4-6AAB3CD982D8}</a:tableStyleId>
              </a:tblPr>
              <a:tblGrid>
                <a:gridCol w="5591738">
                  <a:extLst>
                    <a:ext uri="{9D8B030D-6E8A-4147-A177-3AD203B41FA5}">
                      <a16:colId xmlns:a16="http://schemas.microsoft.com/office/drawing/2014/main" val="125790735"/>
                    </a:ext>
                  </a:extLst>
                </a:gridCol>
                <a:gridCol w="5591738">
                  <a:extLst>
                    <a:ext uri="{9D8B030D-6E8A-4147-A177-3AD203B41FA5}">
                      <a16:colId xmlns:a16="http://schemas.microsoft.com/office/drawing/2014/main" val="1713295176"/>
                    </a:ext>
                  </a:extLst>
                </a:gridCol>
              </a:tblGrid>
              <a:tr h="616901">
                <a:tc>
                  <a:txBody>
                    <a:bodyPr/>
                    <a:lstStyle/>
                    <a:p>
                      <a:pPr lvl="0"/>
                      <a:r>
                        <a:rPr lang="en-US" sz="1400" b="1" dirty="0">
                          <a:solidFill>
                            <a:schemeClr val="bg1"/>
                          </a:solidFill>
                        </a:rPr>
                        <a:t>Virtual Office</a:t>
                      </a:r>
                      <a:endParaRPr lang="en-US" sz="1400" dirty="0">
                        <a:solidFill>
                          <a:schemeClr val="bg1"/>
                        </a:solidFill>
                      </a:endParaRPr>
                    </a:p>
                  </a:txBody>
                  <a:tcPr marL="548640" anchor="ct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lvl="0"/>
                      <a:r>
                        <a:rPr lang="en-US" sz="1400" b="1" dirty="0">
                          <a:solidFill>
                            <a:schemeClr val="bg1"/>
                          </a:solidFill>
                        </a:rPr>
                        <a:t>Traditional Offices</a:t>
                      </a:r>
                      <a:endParaRPr lang="en-US" sz="1400" dirty="0">
                        <a:solidFill>
                          <a:schemeClr val="bg1"/>
                        </a:solidFill>
                      </a:endParaRPr>
                    </a:p>
                  </a:txBody>
                  <a:tcPr marL="548640" anchor="ctr">
                    <a:lnL w="9525"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3434485650"/>
                  </a:ext>
                </a:extLst>
              </a:tr>
              <a:tr h="939800">
                <a:tc>
                  <a:txBody>
                    <a:bodyPr/>
                    <a:lstStyle/>
                    <a:p>
                      <a:pPr marL="0" marR="0" lvl="0" indent="0" algn="l" defTabSz="801472" rtl="0" eaLnBrk="1" fontAlgn="base" latinLnBrk="0" hangingPunct="1">
                        <a:lnSpc>
                          <a:spcPct val="100000"/>
                        </a:lnSpc>
                        <a:spcBef>
                          <a:spcPct val="0"/>
                        </a:spcBef>
                        <a:spcAft>
                          <a:spcPts val="0"/>
                        </a:spcAft>
                        <a:buClr>
                          <a:schemeClr val="accent2"/>
                        </a:buClr>
                        <a:buSzPct val="60000"/>
                        <a:buFont typeface="Arial" panose="020B0604020202020204" pitchFamily="34" charset="0"/>
                        <a:buNone/>
                        <a:tabLst>
                          <a:tab pos="323850" algn="l"/>
                        </a:tabLst>
                        <a:defRPr/>
                      </a:pPr>
                      <a:r>
                        <a:rPr lang="en-US" sz="1200" kern="1200" dirty="0">
                          <a:solidFill>
                            <a:schemeClr val="accent2"/>
                          </a:solidFill>
                          <a:latin typeface="+mn-lt"/>
                          <a:ea typeface="+mn-ea"/>
                          <a:cs typeface="+mn-cs"/>
                        </a:rPr>
                        <a:t>Cloud server, Cloud based working files, Cloud storage (Azure, AWS, Google drive) and access on cloud connected devices</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801472" rtl="0" eaLnBrk="1" fontAlgn="base" latinLnBrk="0" hangingPunct="1">
                        <a:lnSpc>
                          <a:spcPct val="100000"/>
                        </a:lnSpc>
                        <a:spcBef>
                          <a:spcPct val="0"/>
                        </a:spcBef>
                        <a:spcAft>
                          <a:spcPts val="0"/>
                        </a:spcAft>
                        <a:buClr>
                          <a:schemeClr val="accent2"/>
                        </a:buClr>
                        <a:buSzPct val="60000"/>
                        <a:buFont typeface="Arial" panose="020B0604020202020204" pitchFamily="34" charset="0"/>
                        <a:buNone/>
                        <a:tabLst>
                          <a:tab pos="323850" algn="l"/>
                        </a:tabLst>
                        <a:defRPr/>
                      </a:pPr>
                      <a:r>
                        <a:rPr lang="en-US" sz="1200" kern="1200" dirty="0">
                          <a:solidFill>
                            <a:schemeClr val="accent2"/>
                          </a:solidFill>
                          <a:latin typeface="+mn-lt"/>
                          <a:ea typeface="+mn-ea"/>
                          <a:cs typeface="+mn-cs"/>
                        </a:rPr>
                        <a:t>File cabinet - File sharing, co-working, archival and retrieval management and Physical server, Desktop working files (O365, Google Workspace etc.)</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7842400"/>
                  </a:ext>
                </a:extLst>
              </a:tr>
              <a:tr h="395514">
                <a:tc>
                  <a:txBody>
                    <a:bodyPr/>
                    <a:lstStyle/>
                    <a:p>
                      <a:pPr marL="0" marR="0" lvl="0" indent="0" algn="l" defTabSz="801472" rtl="0" eaLnBrk="1" fontAlgn="base" latinLnBrk="0" hangingPunct="1">
                        <a:lnSpc>
                          <a:spcPct val="100000"/>
                        </a:lnSpc>
                        <a:spcBef>
                          <a:spcPct val="0"/>
                        </a:spcBef>
                        <a:spcAft>
                          <a:spcPts val="0"/>
                        </a:spcAft>
                        <a:buClr>
                          <a:schemeClr val="accent2"/>
                        </a:buClr>
                        <a:buSzPct val="60000"/>
                        <a:buFont typeface="Arial" panose="020B0604020202020204" pitchFamily="34" charset="0"/>
                        <a:buNone/>
                        <a:tabLst>
                          <a:tab pos="323850" algn="l"/>
                        </a:tabLst>
                        <a:defRPr/>
                      </a:pPr>
                      <a:r>
                        <a:rPr lang="en-US" sz="1200" kern="1200" dirty="0">
                          <a:solidFill>
                            <a:schemeClr val="accent2"/>
                          </a:solidFill>
                          <a:latin typeface="+mn-lt"/>
                          <a:ea typeface="+mn-ea"/>
                          <a:cs typeface="+mn-cs"/>
                        </a:rPr>
                        <a:t>VPN for access to private cloud systems</a:t>
                      </a:r>
                    </a:p>
                    <a:p>
                      <a:pPr marL="0" marR="0" lvl="0" indent="0" algn="l" defTabSz="801472" rtl="0" eaLnBrk="1" fontAlgn="base" latinLnBrk="0" hangingPunct="1">
                        <a:lnSpc>
                          <a:spcPct val="100000"/>
                        </a:lnSpc>
                        <a:spcBef>
                          <a:spcPct val="0"/>
                        </a:spcBef>
                        <a:spcAft>
                          <a:spcPts val="0"/>
                        </a:spcAft>
                        <a:buClr>
                          <a:schemeClr val="accent2"/>
                        </a:buClr>
                        <a:buSzPct val="60000"/>
                        <a:buFont typeface="Arial" panose="020B0604020202020204" pitchFamily="34" charset="0"/>
                        <a:buNone/>
                        <a:tabLst>
                          <a:tab pos="323850" algn="l"/>
                        </a:tabLst>
                        <a:defRPr/>
                      </a:pPr>
                      <a:endParaRPr lang="en-US" sz="1200" kern="1200" dirty="0">
                        <a:solidFill>
                          <a:schemeClr val="accent2"/>
                        </a:solidFill>
                        <a:latin typeface="+mn-lt"/>
                        <a:ea typeface="+mn-ea"/>
                        <a:cs typeface="+mn-cs"/>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801472" rtl="0" eaLnBrk="1" fontAlgn="base" latinLnBrk="0" hangingPunct="1">
                        <a:lnSpc>
                          <a:spcPct val="100000"/>
                        </a:lnSpc>
                        <a:spcBef>
                          <a:spcPct val="0"/>
                        </a:spcBef>
                        <a:spcAft>
                          <a:spcPts val="0"/>
                        </a:spcAft>
                        <a:buClr>
                          <a:schemeClr val="accent2"/>
                        </a:buClr>
                        <a:buSzPct val="60000"/>
                        <a:buFont typeface="Arial" panose="020B0604020202020204" pitchFamily="34" charset="0"/>
                        <a:buNone/>
                        <a:tabLst>
                          <a:tab pos="323850" algn="l"/>
                        </a:tabLst>
                        <a:defRPr/>
                      </a:pPr>
                      <a:r>
                        <a:rPr lang="en-US" sz="1200" kern="1200" dirty="0">
                          <a:solidFill>
                            <a:schemeClr val="accent2"/>
                          </a:solidFill>
                          <a:latin typeface="+mn-lt"/>
                          <a:ea typeface="+mn-ea"/>
                          <a:cs typeface="+mn-cs"/>
                        </a:rPr>
                        <a:t>Physical access controls</a:t>
                      </a:r>
                    </a:p>
                    <a:p>
                      <a:pPr marL="0" marR="0" lvl="0" indent="0" algn="l" defTabSz="801472" rtl="0" eaLnBrk="1" fontAlgn="base" latinLnBrk="0" hangingPunct="1">
                        <a:lnSpc>
                          <a:spcPct val="100000"/>
                        </a:lnSpc>
                        <a:spcBef>
                          <a:spcPct val="0"/>
                        </a:spcBef>
                        <a:spcAft>
                          <a:spcPts val="0"/>
                        </a:spcAft>
                        <a:buClr>
                          <a:schemeClr val="accent2"/>
                        </a:buClr>
                        <a:buSzPct val="60000"/>
                        <a:buFont typeface="Arial" panose="020B0604020202020204" pitchFamily="34" charset="0"/>
                        <a:buNone/>
                        <a:tabLst>
                          <a:tab pos="323850" algn="l"/>
                        </a:tabLst>
                        <a:defRPr/>
                      </a:pPr>
                      <a:endParaRPr lang="en-US" sz="1200" kern="1200" dirty="0">
                        <a:solidFill>
                          <a:schemeClr val="accent2"/>
                        </a:solidFill>
                        <a:latin typeface="+mn-lt"/>
                        <a:ea typeface="+mn-ea"/>
                        <a:cs typeface="+mn-cs"/>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67195194"/>
                  </a:ext>
                </a:extLst>
              </a:tr>
              <a:tr h="495300">
                <a:tc>
                  <a:txBody>
                    <a:bodyPr/>
                    <a:lstStyle/>
                    <a:p>
                      <a:pPr marL="0" marR="0" lvl="0" indent="0" algn="l" defTabSz="801472" rtl="0" eaLnBrk="1" fontAlgn="base" latinLnBrk="0" hangingPunct="1">
                        <a:lnSpc>
                          <a:spcPct val="100000"/>
                        </a:lnSpc>
                        <a:spcBef>
                          <a:spcPct val="0"/>
                        </a:spcBef>
                        <a:spcAft>
                          <a:spcPts val="0"/>
                        </a:spcAft>
                        <a:buClr>
                          <a:schemeClr val="accent2"/>
                        </a:buClr>
                        <a:buSzPct val="60000"/>
                        <a:buFont typeface="Arial" panose="020B0604020202020204" pitchFamily="34" charset="0"/>
                        <a:buNone/>
                        <a:tabLst>
                          <a:tab pos="323850" algn="l"/>
                        </a:tabLst>
                        <a:defRPr/>
                      </a:pPr>
                      <a:r>
                        <a:rPr lang="en-US" sz="1200" kern="1200" dirty="0">
                          <a:solidFill>
                            <a:schemeClr val="accent2"/>
                          </a:solidFill>
                          <a:latin typeface="+mn-lt"/>
                          <a:ea typeface="+mn-ea"/>
                          <a:cs typeface="+mn-cs"/>
                        </a:rPr>
                        <a:t>Online attendance</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801472" rtl="0" eaLnBrk="1" fontAlgn="base" latinLnBrk="0" hangingPunct="1">
                        <a:lnSpc>
                          <a:spcPct val="100000"/>
                        </a:lnSpc>
                        <a:spcBef>
                          <a:spcPct val="0"/>
                        </a:spcBef>
                        <a:spcAft>
                          <a:spcPts val="0"/>
                        </a:spcAft>
                        <a:buClr>
                          <a:schemeClr val="accent2"/>
                        </a:buClr>
                        <a:buSzPct val="60000"/>
                        <a:buFont typeface="Arial" panose="020B0604020202020204" pitchFamily="34" charset="0"/>
                        <a:buNone/>
                        <a:tabLst>
                          <a:tab pos="323850" algn="l"/>
                        </a:tabLst>
                        <a:defRPr/>
                      </a:pPr>
                      <a:r>
                        <a:rPr lang="en-US" sz="1200" kern="1200" dirty="0">
                          <a:solidFill>
                            <a:schemeClr val="accent2"/>
                          </a:solidFill>
                          <a:latin typeface="+mn-lt"/>
                          <a:ea typeface="+mn-ea"/>
                          <a:cs typeface="+mn-cs"/>
                        </a:rPr>
                        <a:t>Physical attendance</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72694342"/>
                  </a:ext>
                </a:extLst>
              </a:tr>
              <a:tr h="774700">
                <a:tc>
                  <a:txBody>
                    <a:bodyPr/>
                    <a:lstStyle/>
                    <a:p>
                      <a:pPr marL="0" marR="0" lvl="0" indent="0" algn="l" defTabSz="801472" rtl="0" eaLnBrk="1" fontAlgn="base" latinLnBrk="0" hangingPunct="1">
                        <a:lnSpc>
                          <a:spcPct val="100000"/>
                        </a:lnSpc>
                        <a:spcBef>
                          <a:spcPct val="0"/>
                        </a:spcBef>
                        <a:spcAft>
                          <a:spcPts val="0"/>
                        </a:spcAft>
                        <a:buClr>
                          <a:schemeClr val="accent2"/>
                        </a:buClr>
                        <a:buSzPct val="60000"/>
                        <a:buFont typeface="Arial" panose="020B0604020202020204" pitchFamily="34" charset="0"/>
                        <a:buNone/>
                        <a:tabLst>
                          <a:tab pos="323850" algn="l"/>
                        </a:tabLst>
                        <a:defRPr/>
                      </a:pPr>
                      <a:r>
                        <a:rPr lang="en-US" sz="1200" kern="1200" dirty="0">
                          <a:solidFill>
                            <a:schemeClr val="accent2"/>
                          </a:solidFill>
                          <a:latin typeface="+mn-lt"/>
                          <a:ea typeface="+mn-ea"/>
                          <a:cs typeface="+mn-cs"/>
                        </a:rPr>
                        <a:t>Client collaboration platforms and communication tools such as – Outlook, MS-chat, Google Duo, Zoom etc. for conducting virtual meetings, Video calls and presentations </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801472" rtl="0" eaLnBrk="1" fontAlgn="base" latinLnBrk="0" hangingPunct="1">
                        <a:lnSpc>
                          <a:spcPct val="100000"/>
                        </a:lnSpc>
                        <a:spcBef>
                          <a:spcPct val="0"/>
                        </a:spcBef>
                        <a:spcAft>
                          <a:spcPts val="0"/>
                        </a:spcAft>
                        <a:buClr>
                          <a:schemeClr val="accent2"/>
                        </a:buClr>
                        <a:buSzPct val="60000"/>
                        <a:buFont typeface="Arial" panose="020B0604020202020204" pitchFamily="34" charset="0"/>
                        <a:buNone/>
                        <a:tabLst>
                          <a:tab pos="323850" algn="l"/>
                        </a:tabLst>
                        <a:defRPr/>
                      </a:pPr>
                      <a:r>
                        <a:rPr lang="en-US" sz="1200" kern="1200" dirty="0">
                          <a:solidFill>
                            <a:schemeClr val="accent2"/>
                          </a:solidFill>
                          <a:latin typeface="+mn-lt"/>
                          <a:ea typeface="+mn-ea"/>
                          <a:cs typeface="+mn-cs"/>
                        </a:rPr>
                        <a:t>Physical meetings and discussions – Conference room </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46332303"/>
                  </a:ext>
                </a:extLst>
              </a:tr>
              <a:tr h="469900">
                <a:tc>
                  <a:txBody>
                    <a:bodyPr/>
                    <a:lstStyle/>
                    <a:p>
                      <a:pPr marL="0" marR="0" lvl="0" indent="0" algn="l" defTabSz="801472" rtl="0" eaLnBrk="1" fontAlgn="base" latinLnBrk="0" hangingPunct="1">
                        <a:lnSpc>
                          <a:spcPct val="100000"/>
                        </a:lnSpc>
                        <a:spcBef>
                          <a:spcPct val="0"/>
                        </a:spcBef>
                        <a:spcAft>
                          <a:spcPts val="0"/>
                        </a:spcAft>
                        <a:buClr>
                          <a:schemeClr val="accent2"/>
                        </a:buClr>
                        <a:buSzPct val="60000"/>
                        <a:buFont typeface="Arial" panose="020B0604020202020204" pitchFamily="34" charset="0"/>
                        <a:buNone/>
                        <a:tabLst>
                          <a:tab pos="323850" algn="l"/>
                        </a:tabLst>
                        <a:defRPr/>
                      </a:pPr>
                      <a:r>
                        <a:rPr lang="en-US" sz="1200" kern="1200" dirty="0">
                          <a:solidFill>
                            <a:schemeClr val="accent2"/>
                          </a:solidFill>
                          <a:latin typeface="+mn-lt"/>
                          <a:ea typeface="+mn-ea"/>
                          <a:cs typeface="+mn-cs"/>
                        </a:rPr>
                        <a:t>Digital meeting notes and usage of recording features (MS – OneNote)</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801472" rtl="0" eaLnBrk="1" fontAlgn="base" latinLnBrk="0" hangingPunct="1">
                        <a:lnSpc>
                          <a:spcPct val="100000"/>
                        </a:lnSpc>
                        <a:spcBef>
                          <a:spcPct val="0"/>
                        </a:spcBef>
                        <a:spcAft>
                          <a:spcPts val="0"/>
                        </a:spcAft>
                        <a:buClr>
                          <a:schemeClr val="accent2"/>
                        </a:buClr>
                        <a:buSzPct val="60000"/>
                        <a:buFont typeface="Arial" panose="020B0604020202020204" pitchFamily="34" charset="0"/>
                        <a:buNone/>
                        <a:tabLst>
                          <a:tab pos="323850" algn="l"/>
                        </a:tabLst>
                        <a:defRPr/>
                      </a:pPr>
                      <a:r>
                        <a:rPr lang="en-US" sz="1200" kern="1200" dirty="0">
                          <a:solidFill>
                            <a:schemeClr val="accent2"/>
                          </a:solidFill>
                          <a:latin typeface="+mn-lt"/>
                          <a:ea typeface="+mn-ea"/>
                          <a:cs typeface="+mn-cs"/>
                        </a:rPr>
                        <a:t>Notepads to ease sharing minutes and remove disconnect in the meeting</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54404644"/>
                  </a:ext>
                </a:extLst>
              </a:tr>
              <a:tr h="495300">
                <a:tc>
                  <a:txBody>
                    <a:bodyPr/>
                    <a:lstStyle/>
                    <a:p>
                      <a:pPr marL="0" marR="0" lvl="0" indent="0" algn="l" defTabSz="801472" rtl="0" eaLnBrk="1" fontAlgn="base" latinLnBrk="0" hangingPunct="1">
                        <a:lnSpc>
                          <a:spcPct val="100000"/>
                        </a:lnSpc>
                        <a:spcBef>
                          <a:spcPct val="0"/>
                        </a:spcBef>
                        <a:spcAft>
                          <a:spcPts val="0"/>
                        </a:spcAft>
                        <a:buClr>
                          <a:schemeClr val="accent2"/>
                        </a:buClr>
                        <a:buSzPct val="60000"/>
                        <a:buFont typeface="Arial" panose="020B0604020202020204" pitchFamily="34" charset="0"/>
                        <a:buNone/>
                        <a:tabLst>
                          <a:tab pos="323850" algn="l"/>
                        </a:tabLst>
                        <a:defRPr/>
                      </a:pPr>
                      <a:r>
                        <a:rPr lang="en-US" sz="1200" kern="1200" dirty="0">
                          <a:solidFill>
                            <a:schemeClr val="accent2"/>
                          </a:solidFill>
                          <a:latin typeface="+mn-lt"/>
                          <a:ea typeface="+mn-ea"/>
                          <a:cs typeface="+mn-cs"/>
                        </a:rPr>
                        <a:t>Happy hours / Virtual fun activities </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801472" rtl="0" eaLnBrk="1" fontAlgn="base" latinLnBrk="0" hangingPunct="1">
                        <a:lnSpc>
                          <a:spcPct val="100000"/>
                        </a:lnSpc>
                        <a:spcBef>
                          <a:spcPct val="0"/>
                        </a:spcBef>
                        <a:spcAft>
                          <a:spcPts val="0"/>
                        </a:spcAft>
                        <a:buClr>
                          <a:schemeClr val="accent2"/>
                        </a:buClr>
                        <a:buSzPct val="60000"/>
                        <a:buFont typeface="Arial" panose="020B0604020202020204" pitchFamily="34" charset="0"/>
                        <a:buNone/>
                        <a:tabLst>
                          <a:tab pos="323850" algn="l"/>
                        </a:tabLst>
                        <a:defRPr/>
                      </a:pPr>
                      <a:r>
                        <a:rPr lang="en-US" sz="1200" kern="1200" dirty="0">
                          <a:solidFill>
                            <a:schemeClr val="accent2"/>
                          </a:solidFill>
                          <a:latin typeface="+mn-lt"/>
                          <a:ea typeface="+mn-ea"/>
                          <a:cs typeface="+mn-cs"/>
                        </a:rPr>
                        <a:t>In person parties and celebrations</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32552303"/>
                  </a:ext>
                </a:extLst>
              </a:tr>
              <a:tr h="401582">
                <a:tc>
                  <a:txBody>
                    <a:bodyPr/>
                    <a:lstStyle/>
                    <a:p>
                      <a:pPr marL="0" marR="0" lvl="0" indent="0" algn="l" defTabSz="801472" rtl="0" eaLnBrk="1" fontAlgn="base" latinLnBrk="0" hangingPunct="1">
                        <a:lnSpc>
                          <a:spcPct val="100000"/>
                        </a:lnSpc>
                        <a:spcBef>
                          <a:spcPct val="0"/>
                        </a:spcBef>
                        <a:spcAft>
                          <a:spcPts val="0"/>
                        </a:spcAft>
                        <a:buClr>
                          <a:schemeClr val="accent2"/>
                        </a:buClr>
                        <a:buSzPct val="60000"/>
                        <a:buFont typeface="Arial" panose="020B0604020202020204" pitchFamily="34" charset="0"/>
                        <a:buNone/>
                        <a:tabLst>
                          <a:tab pos="323850" algn="l"/>
                        </a:tabLst>
                        <a:defRPr/>
                      </a:pPr>
                      <a:r>
                        <a:rPr lang="en-US" sz="1200" kern="1200" dirty="0">
                          <a:solidFill>
                            <a:schemeClr val="accent2"/>
                          </a:solidFill>
                          <a:latin typeface="+mn-lt"/>
                          <a:ea typeface="+mn-ea"/>
                          <a:cs typeface="+mn-cs"/>
                        </a:rPr>
                        <a:t>Virtual reviews</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801472" rtl="0" eaLnBrk="1" fontAlgn="base" latinLnBrk="0" hangingPunct="1">
                        <a:lnSpc>
                          <a:spcPct val="100000"/>
                        </a:lnSpc>
                        <a:spcBef>
                          <a:spcPct val="0"/>
                        </a:spcBef>
                        <a:spcAft>
                          <a:spcPts val="0"/>
                        </a:spcAft>
                        <a:buClr>
                          <a:schemeClr val="accent2"/>
                        </a:buClr>
                        <a:buSzPct val="60000"/>
                        <a:buFont typeface="Arial" panose="020B0604020202020204" pitchFamily="34" charset="0"/>
                        <a:buNone/>
                        <a:tabLst>
                          <a:tab pos="323850" algn="l"/>
                        </a:tabLst>
                        <a:defRPr/>
                      </a:pPr>
                      <a:r>
                        <a:rPr lang="en-US" sz="1200" kern="1200" dirty="0">
                          <a:solidFill>
                            <a:schemeClr val="accent2"/>
                          </a:solidFill>
                          <a:latin typeface="+mn-lt"/>
                          <a:ea typeface="+mn-ea"/>
                          <a:cs typeface="+mn-cs"/>
                        </a:rPr>
                        <a:t>Hot reviews</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54177975"/>
                  </a:ext>
                </a:extLst>
              </a:tr>
              <a:tr h="401582">
                <a:tc>
                  <a:txBody>
                    <a:bodyPr/>
                    <a:lstStyle/>
                    <a:p>
                      <a:pPr marL="0" marR="0" lvl="0" indent="0" algn="l" defTabSz="801472" rtl="0" eaLnBrk="1" fontAlgn="base" latinLnBrk="0" hangingPunct="1">
                        <a:lnSpc>
                          <a:spcPct val="100000"/>
                        </a:lnSpc>
                        <a:spcBef>
                          <a:spcPct val="0"/>
                        </a:spcBef>
                        <a:spcAft>
                          <a:spcPts val="0"/>
                        </a:spcAft>
                        <a:buClr>
                          <a:schemeClr val="accent2"/>
                        </a:buClr>
                        <a:buSzPct val="60000"/>
                        <a:buFont typeface="Arial" panose="020B0604020202020204" pitchFamily="34" charset="0"/>
                        <a:buNone/>
                        <a:tabLst>
                          <a:tab pos="323850" algn="l"/>
                        </a:tabLst>
                        <a:defRPr/>
                      </a:pPr>
                      <a:r>
                        <a:rPr lang="en-US" sz="1200" kern="1200" dirty="0">
                          <a:solidFill>
                            <a:schemeClr val="accent2"/>
                          </a:solidFill>
                          <a:latin typeface="+mn-lt"/>
                          <a:ea typeface="+mn-ea"/>
                          <a:cs typeface="+mn-cs"/>
                        </a:rPr>
                        <a:t>More Equipment – Laptops, Smartphones, Headphones etc. for staying connected</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801472" rtl="0" eaLnBrk="1" fontAlgn="base" latinLnBrk="0" hangingPunct="1">
                        <a:lnSpc>
                          <a:spcPct val="100000"/>
                        </a:lnSpc>
                        <a:spcBef>
                          <a:spcPct val="0"/>
                        </a:spcBef>
                        <a:spcAft>
                          <a:spcPts val="0"/>
                        </a:spcAft>
                        <a:buClr>
                          <a:schemeClr val="accent2"/>
                        </a:buClr>
                        <a:buSzPct val="60000"/>
                        <a:buFont typeface="Arial" panose="020B0604020202020204" pitchFamily="34" charset="0"/>
                        <a:buNone/>
                        <a:tabLst>
                          <a:tab pos="323850" algn="l"/>
                        </a:tabLst>
                        <a:defRPr/>
                      </a:pPr>
                      <a:r>
                        <a:rPr lang="en-US" sz="1200" kern="1200" dirty="0">
                          <a:solidFill>
                            <a:schemeClr val="accent2"/>
                          </a:solidFill>
                          <a:latin typeface="+mn-lt"/>
                          <a:ea typeface="+mn-ea"/>
                          <a:cs typeface="+mn-cs"/>
                        </a:rPr>
                        <a:t>Comparatively less usage of equipment</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7143057"/>
                  </a:ext>
                </a:extLst>
              </a:tr>
            </a:tbl>
          </a:graphicData>
        </a:graphic>
      </p:graphicFrame>
      <p:pic>
        <p:nvPicPr>
          <p:cNvPr id="5" name="Picture 4" descr="A black background with a black square&#10;&#10;Description automatically generated">
            <a:extLst>
              <a:ext uri="{FF2B5EF4-FFF2-40B4-BE49-F238E27FC236}">
                <a16:creationId xmlns:a16="http://schemas.microsoft.com/office/drawing/2014/main" id="{EEEBF33C-1B13-F716-D8F6-F7D4F07DF661}"/>
              </a:ext>
            </a:extLst>
          </p:cNvPr>
          <p:cNvPicPr>
            <a:picLocks noChangeAspect="1"/>
          </p:cNvPicPr>
          <p:nvPr/>
        </p:nvPicPr>
        <p:blipFill>
          <a:blip r:embed="rId2">
            <a:lum bright="70000" contrast="-70000"/>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tretch>
            <a:fillRect/>
          </a:stretch>
        </p:blipFill>
        <p:spPr>
          <a:xfrm>
            <a:off x="633704" y="1152591"/>
            <a:ext cx="317227" cy="317227"/>
          </a:xfrm>
          <a:prstGeom prst="rect">
            <a:avLst/>
          </a:prstGeom>
        </p:spPr>
      </p:pic>
      <p:pic>
        <p:nvPicPr>
          <p:cNvPr id="9" name="Picture 8" descr="A black background with a black square&#10;&#10;Description automatically generated">
            <a:extLst>
              <a:ext uri="{FF2B5EF4-FFF2-40B4-BE49-F238E27FC236}">
                <a16:creationId xmlns:a16="http://schemas.microsoft.com/office/drawing/2014/main" id="{A204F77E-48E3-9A01-D899-146E44547AF2}"/>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artisticPhotocopy/>
                    </a14:imgEffect>
                  </a14:imgLayer>
                </a14:imgProps>
              </a:ext>
              <a:ext uri="{28A0092B-C50C-407E-A947-70E740481C1C}">
                <a14:useLocalDpi xmlns:a14="http://schemas.microsoft.com/office/drawing/2010/main" val="0"/>
              </a:ext>
            </a:extLst>
          </a:blip>
          <a:stretch>
            <a:fillRect/>
          </a:stretch>
        </p:blipFill>
        <p:spPr>
          <a:xfrm>
            <a:off x="6244582" y="1190806"/>
            <a:ext cx="295681" cy="295681"/>
          </a:xfrm>
          <a:prstGeom prst="rect">
            <a:avLst/>
          </a:prstGeom>
        </p:spPr>
      </p:pic>
    </p:spTree>
    <p:extLst>
      <p:ext uri="{BB962C8B-B14F-4D97-AF65-F5344CB8AC3E}">
        <p14:creationId xmlns:p14="http://schemas.microsoft.com/office/powerpoint/2010/main" val="24512608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3CD46F0-E9E1-FA47-8A77-D980086239C1}"/>
              </a:ext>
            </a:extLst>
          </p:cNvPr>
          <p:cNvSpPr>
            <a:spLocks noGrp="1"/>
          </p:cNvSpPr>
          <p:nvPr>
            <p:ph type="title"/>
          </p:nvPr>
        </p:nvSpPr>
        <p:spPr/>
        <p:txBody>
          <a:bodyPr/>
          <a:lstStyle/>
          <a:p>
            <a:r>
              <a:rPr lang="en-US" dirty="0"/>
              <a:t>Virtual Office v/s Traditional Office </a:t>
            </a:r>
          </a:p>
        </p:txBody>
      </p:sp>
      <p:graphicFrame>
        <p:nvGraphicFramePr>
          <p:cNvPr id="4" name="Diagram 3">
            <a:extLst>
              <a:ext uri="{FF2B5EF4-FFF2-40B4-BE49-F238E27FC236}">
                <a16:creationId xmlns:a16="http://schemas.microsoft.com/office/drawing/2014/main" id="{91763C1E-302D-47F9-CCEC-58CD475788DE}"/>
              </a:ext>
            </a:extLst>
          </p:cNvPr>
          <p:cNvGraphicFramePr/>
          <p:nvPr>
            <p:extLst>
              <p:ext uri="{D42A27DB-BD31-4B8C-83A1-F6EECF244321}">
                <p14:modId xmlns:p14="http://schemas.microsoft.com/office/powerpoint/2010/main" val="1755624838"/>
              </p:ext>
            </p:extLst>
          </p:nvPr>
        </p:nvGraphicFramePr>
        <p:xfrm>
          <a:off x="0" y="1669143"/>
          <a:ext cx="6560311" cy="43735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77" name="Group 76">
            <a:extLst>
              <a:ext uri="{FF2B5EF4-FFF2-40B4-BE49-F238E27FC236}">
                <a16:creationId xmlns:a16="http://schemas.microsoft.com/office/drawing/2014/main" id="{C208D80C-AFAB-4B0C-0D0F-D7CCACDAD505}"/>
              </a:ext>
            </a:extLst>
          </p:cNvPr>
          <p:cNvGrpSpPr/>
          <p:nvPr/>
        </p:nvGrpSpPr>
        <p:grpSpPr>
          <a:xfrm>
            <a:off x="6816009" y="1669143"/>
            <a:ext cx="4840133" cy="4172694"/>
            <a:chOff x="6816009" y="1869990"/>
            <a:chExt cx="4840133" cy="4172694"/>
          </a:xfrm>
        </p:grpSpPr>
        <p:grpSp>
          <p:nvGrpSpPr>
            <p:cNvPr id="66" name="Group 65">
              <a:extLst>
                <a:ext uri="{FF2B5EF4-FFF2-40B4-BE49-F238E27FC236}">
                  <a16:creationId xmlns:a16="http://schemas.microsoft.com/office/drawing/2014/main" id="{3345F26A-151C-E574-3C51-52FD00D38671}"/>
                </a:ext>
              </a:extLst>
            </p:cNvPr>
            <p:cNvGrpSpPr/>
            <p:nvPr/>
          </p:nvGrpSpPr>
          <p:grpSpPr>
            <a:xfrm>
              <a:off x="6816009" y="1869990"/>
              <a:ext cx="4840133" cy="4172694"/>
              <a:chOff x="6816009" y="2481671"/>
              <a:chExt cx="4840133" cy="3600147"/>
            </a:xfrm>
          </p:grpSpPr>
          <p:sp>
            <p:nvSpPr>
              <p:cNvPr id="7" name="Rectangle 6">
                <a:extLst>
                  <a:ext uri="{FF2B5EF4-FFF2-40B4-BE49-F238E27FC236}">
                    <a16:creationId xmlns:a16="http://schemas.microsoft.com/office/drawing/2014/main" id="{E4C9D63B-175B-3A22-3AA9-346D554D7363}"/>
                  </a:ext>
                </a:extLst>
              </p:cNvPr>
              <p:cNvSpPr/>
              <p:nvPr/>
            </p:nvSpPr>
            <p:spPr>
              <a:xfrm>
                <a:off x="6816009" y="2481671"/>
                <a:ext cx="2932025" cy="1779639"/>
              </a:xfrm>
              <a:prstGeom prst="rect">
                <a:avLst/>
              </a:prstGeom>
              <a:solidFill>
                <a:schemeClr val="bg1"/>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a:extLst>
                  <a:ext uri="{FF2B5EF4-FFF2-40B4-BE49-F238E27FC236}">
                    <a16:creationId xmlns:a16="http://schemas.microsoft.com/office/drawing/2014/main" id="{A61F9D05-C6D6-D37C-2538-E2BD18802672}"/>
                  </a:ext>
                </a:extLst>
              </p:cNvPr>
              <p:cNvSpPr/>
              <p:nvPr/>
            </p:nvSpPr>
            <p:spPr>
              <a:xfrm>
                <a:off x="6816009" y="4302179"/>
                <a:ext cx="4840133" cy="1779639"/>
              </a:xfrm>
              <a:prstGeom prst="rect">
                <a:avLst/>
              </a:prstGeom>
              <a:solidFill>
                <a:schemeClr val="bg1"/>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C2F9F3F-8BD9-9CE5-0A88-042A6D28B617}"/>
                  </a:ext>
                </a:extLst>
              </p:cNvPr>
              <p:cNvSpPr/>
              <p:nvPr/>
            </p:nvSpPr>
            <p:spPr>
              <a:xfrm>
                <a:off x="9820275" y="2481671"/>
                <a:ext cx="1835867" cy="1779639"/>
              </a:xfrm>
              <a:prstGeom prst="rect">
                <a:avLst/>
              </a:prstGeom>
              <a:solidFill>
                <a:schemeClr val="bg1"/>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70" name="Picture 69">
              <a:extLst>
                <a:ext uri="{FF2B5EF4-FFF2-40B4-BE49-F238E27FC236}">
                  <a16:creationId xmlns:a16="http://schemas.microsoft.com/office/drawing/2014/main" id="{FB4D98A9-254C-D7BE-B7EA-D183C73B3E17}"/>
                </a:ext>
              </a:extLst>
            </p:cNvPr>
            <p:cNvPicPr>
              <a:picLocks noChangeAspect="1"/>
            </p:cNvPicPr>
            <p:nvPr/>
          </p:nvPicPr>
          <p:blipFill>
            <a:blip r:embed="rId7">
              <a:duotone>
                <a:schemeClr val="accent2">
                  <a:shade val="45000"/>
                  <a:satMod val="135000"/>
                </a:schemeClr>
                <a:prstClr val="white"/>
              </a:duotone>
            </a:blip>
            <a:stretch>
              <a:fillRect/>
            </a:stretch>
          </p:blipFill>
          <p:spPr>
            <a:xfrm>
              <a:off x="7053913" y="2051006"/>
              <a:ext cx="2599201" cy="1700630"/>
            </a:xfrm>
            <a:prstGeom prst="rect">
              <a:avLst/>
            </a:prstGeom>
          </p:spPr>
        </p:pic>
        <p:pic>
          <p:nvPicPr>
            <p:cNvPr id="72" name="Picture 71">
              <a:extLst>
                <a:ext uri="{FF2B5EF4-FFF2-40B4-BE49-F238E27FC236}">
                  <a16:creationId xmlns:a16="http://schemas.microsoft.com/office/drawing/2014/main" id="{B00638E3-7FD4-7BC4-121C-FC79EE7AF4B2}"/>
                </a:ext>
              </a:extLst>
            </p:cNvPr>
            <p:cNvPicPr>
              <a:picLocks noChangeAspect="1"/>
            </p:cNvPicPr>
            <p:nvPr/>
          </p:nvPicPr>
          <p:blipFill>
            <a:blip r:embed="rId8">
              <a:duotone>
                <a:schemeClr val="accent2">
                  <a:shade val="45000"/>
                  <a:satMod val="135000"/>
                </a:schemeClr>
                <a:prstClr val="white"/>
              </a:duotone>
            </a:blip>
            <a:stretch>
              <a:fillRect/>
            </a:stretch>
          </p:blipFill>
          <p:spPr>
            <a:xfrm>
              <a:off x="7475734" y="4115685"/>
              <a:ext cx="3685751" cy="1829224"/>
            </a:xfrm>
            <a:prstGeom prst="rect">
              <a:avLst/>
            </a:prstGeom>
          </p:spPr>
        </p:pic>
        <p:pic>
          <p:nvPicPr>
            <p:cNvPr id="76" name="Picture 75">
              <a:extLst>
                <a:ext uri="{FF2B5EF4-FFF2-40B4-BE49-F238E27FC236}">
                  <a16:creationId xmlns:a16="http://schemas.microsoft.com/office/drawing/2014/main" id="{898730EA-2456-CA0A-EDCA-CEF51FCC1FD4}"/>
                </a:ext>
              </a:extLst>
            </p:cNvPr>
            <p:cNvPicPr>
              <a:picLocks noChangeAspect="1"/>
            </p:cNvPicPr>
            <p:nvPr/>
          </p:nvPicPr>
          <p:blipFill>
            <a:blip r:embed="rId9">
              <a:duotone>
                <a:schemeClr val="accent2">
                  <a:shade val="45000"/>
                  <a:satMod val="135000"/>
                </a:schemeClr>
                <a:prstClr val="white"/>
              </a:duotone>
            </a:blip>
            <a:stretch>
              <a:fillRect/>
            </a:stretch>
          </p:blipFill>
          <p:spPr>
            <a:xfrm>
              <a:off x="9911565" y="2354882"/>
              <a:ext cx="1662811" cy="1226228"/>
            </a:xfrm>
            <a:prstGeom prst="rect">
              <a:avLst/>
            </a:prstGeom>
          </p:spPr>
        </p:pic>
      </p:grpSp>
    </p:spTree>
    <p:extLst>
      <p:ext uri="{BB962C8B-B14F-4D97-AF65-F5344CB8AC3E}">
        <p14:creationId xmlns:p14="http://schemas.microsoft.com/office/powerpoint/2010/main" val="19888982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3CD46F0-E9E1-FA47-8A77-D980086239C1}"/>
              </a:ext>
            </a:extLst>
          </p:cNvPr>
          <p:cNvSpPr>
            <a:spLocks noGrp="1"/>
          </p:cNvSpPr>
          <p:nvPr>
            <p:ph type="title"/>
          </p:nvPr>
        </p:nvSpPr>
        <p:spPr/>
        <p:txBody>
          <a:bodyPr/>
          <a:lstStyle/>
          <a:p>
            <a:r>
              <a:rPr lang="en-US" dirty="0"/>
              <a:t>Tools and technology to Ensure Seamless operation</a:t>
            </a:r>
          </a:p>
        </p:txBody>
      </p:sp>
      <p:cxnSp>
        <p:nvCxnSpPr>
          <p:cNvPr id="6" name="Straight Connector 5">
            <a:extLst>
              <a:ext uri="{FF2B5EF4-FFF2-40B4-BE49-F238E27FC236}">
                <a16:creationId xmlns:a16="http://schemas.microsoft.com/office/drawing/2014/main" id="{9C939714-7910-E97C-7649-850374690BE7}"/>
              </a:ext>
            </a:extLst>
          </p:cNvPr>
          <p:cNvCxnSpPr>
            <a:cxnSpLocks/>
            <a:stCxn id="215" idx="2"/>
          </p:cNvCxnSpPr>
          <p:nvPr/>
        </p:nvCxnSpPr>
        <p:spPr>
          <a:xfrm>
            <a:off x="674910" y="4649430"/>
            <a:ext cx="3491" cy="1585603"/>
          </a:xfrm>
          <a:prstGeom prst="line">
            <a:avLst/>
          </a:prstGeom>
          <a:ln w="15875">
            <a:prstDash val="sysDash"/>
          </a:ln>
        </p:spPr>
        <p:style>
          <a:lnRef idx="2">
            <a:schemeClr val="accent5"/>
          </a:lnRef>
          <a:fillRef idx="0">
            <a:schemeClr val="accent5"/>
          </a:fillRef>
          <a:effectRef idx="1">
            <a:schemeClr val="accent5"/>
          </a:effectRef>
          <a:fontRef idx="minor">
            <a:schemeClr val="tx1"/>
          </a:fontRef>
        </p:style>
      </p:cxnSp>
      <p:cxnSp>
        <p:nvCxnSpPr>
          <p:cNvPr id="167" name="Straight Connector 166">
            <a:extLst>
              <a:ext uri="{FF2B5EF4-FFF2-40B4-BE49-F238E27FC236}">
                <a16:creationId xmlns:a16="http://schemas.microsoft.com/office/drawing/2014/main" id="{8C11FC07-7086-67A3-A77B-C1992F88F4AB}"/>
              </a:ext>
            </a:extLst>
          </p:cNvPr>
          <p:cNvCxnSpPr>
            <a:cxnSpLocks/>
          </p:cNvCxnSpPr>
          <p:nvPr/>
        </p:nvCxnSpPr>
        <p:spPr>
          <a:xfrm>
            <a:off x="678401" y="6225508"/>
            <a:ext cx="10943328" cy="0"/>
          </a:xfrm>
          <a:prstGeom prst="line">
            <a:avLst/>
          </a:prstGeom>
          <a:ln w="15875">
            <a:prstDash val="sysDash"/>
          </a:ln>
        </p:spPr>
        <p:style>
          <a:lnRef idx="2">
            <a:schemeClr val="accent5"/>
          </a:lnRef>
          <a:fillRef idx="0">
            <a:schemeClr val="accent5"/>
          </a:fillRef>
          <a:effectRef idx="1">
            <a:schemeClr val="accent5"/>
          </a:effectRef>
          <a:fontRef idx="minor">
            <a:schemeClr val="tx1"/>
          </a:fontRef>
        </p:style>
      </p:cxnSp>
      <p:grpSp>
        <p:nvGrpSpPr>
          <p:cNvPr id="194" name="Group 193">
            <a:extLst>
              <a:ext uri="{FF2B5EF4-FFF2-40B4-BE49-F238E27FC236}">
                <a16:creationId xmlns:a16="http://schemas.microsoft.com/office/drawing/2014/main" id="{4566D141-8AAB-BC0F-75F9-EC9C2150FDD5}"/>
              </a:ext>
            </a:extLst>
          </p:cNvPr>
          <p:cNvGrpSpPr/>
          <p:nvPr/>
        </p:nvGrpSpPr>
        <p:grpSpPr>
          <a:xfrm>
            <a:off x="504211" y="992576"/>
            <a:ext cx="11408040" cy="3796800"/>
            <a:chOff x="580410" y="1265394"/>
            <a:chExt cx="10623004" cy="3796800"/>
          </a:xfrm>
        </p:grpSpPr>
        <p:sp>
          <p:nvSpPr>
            <p:cNvPr id="195" name="Content Placeholder 2">
              <a:extLst>
                <a:ext uri="{FF2B5EF4-FFF2-40B4-BE49-F238E27FC236}">
                  <a16:creationId xmlns:a16="http://schemas.microsoft.com/office/drawing/2014/main" id="{44C6D840-E545-9C1C-43FA-3D8FF5D693A7}"/>
                </a:ext>
              </a:extLst>
            </p:cNvPr>
            <p:cNvSpPr txBox="1">
              <a:spLocks/>
            </p:cNvSpPr>
            <p:nvPr/>
          </p:nvSpPr>
          <p:spPr>
            <a:xfrm>
              <a:off x="966483" y="1265394"/>
              <a:ext cx="10236931" cy="37968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spcAft>
                  <a:spcPts val="600"/>
                </a:spcAft>
                <a:buNone/>
              </a:pPr>
              <a:r>
                <a:rPr lang="en-US" sz="1200" spc="150" dirty="0">
                  <a:solidFill>
                    <a:schemeClr val="accent2"/>
                  </a:solidFill>
                  <a:latin typeface="Arial" pitchFamily="34"/>
                  <a:cs typeface="Arial" pitchFamily="34"/>
                </a:rPr>
                <a:t>Database management systems		Excel, Access, SharePoint etc.</a:t>
              </a:r>
            </a:p>
            <a:p>
              <a:pPr marL="0" indent="0">
                <a:spcAft>
                  <a:spcPts val="600"/>
                </a:spcAft>
                <a:buNone/>
              </a:pPr>
              <a:r>
                <a:rPr lang="en-US" sz="1200" spc="150" dirty="0">
                  <a:solidFill>
                    <a:schemeClr val="accent2"/>
                  </a:solidFill>
                  <a:latin typeface="Arial" pitchFamily="34"/>
                  <a:cs typeface="Arial" pitchFamily="34"/>
                </a:rPr>
                <a:t>Data analytics tools			Teammate analytics, Power BI, Tableau etc.</a:t>
              </a:r>
            </a:p>
            <a:p>
              <a:pPr marL="0" indent="0">
                <a:spcAft>
                  <a:spcPts val="600"/>
                </a:spcAft>
                <a:buNone/>
              </a:pPr>
              <a:r>
                <a:rPr lang="en-US" sz="1200" spc="150" dirty="0">
                  <a:solidFill>
                    <a:schemeClr val="accent2"/>
                  </a:solidFill>
                  <a:latin typeface="Arial" pitchFamily="34"/>
                  <a:cs typeface="Arial" pitchFamily="34"/>
                </a:rPr>
                <a:t>Workflow management tools		Monday.com, Proof hub, JIRA, Asana etc.</a:t>
              </a:r>
            </a:p>
            <a:p>
              <a:pPr marL="0" indent="0">
                <a:spcAft>
                  <a:spcPts val="600"/>
                </a:spcAft>
                <a:buNone/>
              </a:pPr>
              <a:r>
                <a:rPr lang="en-US" sz="1200" spc="150" dirty="0">
                  <a:solidFill>
                    <a:schemeClr val="accent2"/>
                  </a:solidFill>
                  <a:latin typeface="Arial" pitchFamily="34"/>
                  <a:cs typeface="Arial" pitchFamily="34"/>
                </a:rPr>
                <a:t>Audit software’s			</a:t>
              </a:r>
              <a:r>
                <a:rPr lang="en-US" sz="1050" spc="150" dirty="0">
                  <a:solidFill>
                    <a:schemeClr val="accent2"/>
                  </a:solidFill>
                  <a:latin typeface="Arial" pitchFamily="34"/>
                  <a:cs typeface="Arial" pitchFamily="34"/>
                </a:rPr>
                <a:t>CaseWare, IDEA, Mind bridge, On point, Engagement CCH, </a:t>
              </a:r>
              <a:r>
                <a:rPr lang="en-US" sz="1200" spc="150" dirty="0">
                  <a:solidFill>
                    <a:schemeClr val="accent2"/>
                  </a:solidFill>
                  <a:latin typeface="Arial" pitchFamily="34"/>
                  <a:cs typeface="Arial" pitchFamily="34"/>
                </a:rPr>
                <a:t>My Workpapers etc.</a:t>
              </a:r>
              <a:endParaRPr lang="en-US" sz="1600" spc="150" dirty="0">
                <a:solidFill>
                  <a:schemeClr val="accent2"/>
                </a:solidFill>
                <a:latin typeface="Arial" pitchFamily="34"/>
                <a:cs typeface="Arial" pitchFamily="34"/>
              </a:endParaRPr>
            </a:p>
            <a:p>
              <a:pPr marL="0" indent="0">
                <a:spcAft>
                  <a:spcPts val="600"/>
                </a:spcAft>
                <a:buNone/>
              </a:pPr>
              <a:r>
                <a:rPr lang="en-US" sz="1200" spc="150" dirty="0">
                  <a:solidFill>
                    <a:schemeClr val="accent2"/>
                  </a:solidFill>
                  <a:latin typeface="Arial" pitchFamily="34"/>
                  <a:cs typeface="Arial" pitchFamily="34"/>
                </a:rPr>
                <a:t>Advisory software’s			Auditor Board</a:t>
              </a:r>
            </a:p>
            <a:p>
              <a:pPr marL="0" indent="0">
                <a:spcAft>
                  <a:spcPts val="600"/>
                </a:spcAft>
                <a:buNone/>
              </a:pPr>
              <a:r>
                <a:rPr lang="en-US" sz="1200" spc="150" dirty="0">
                  <a:solidFill>
                    <a:schemeClr val="accent2"/>
                  </a:solidFill>
                  <a:latin typeface="Arial" pitchFamily="34"/>
                  <a:cs typeface="Arial" pitchFamily="34"/>
                </a:rPr>
                <a:t>Tax software’s			TurboTax</a:t>
              </a:r>
            </a:p>
            <a:p>
              <a:pPr marL="0" indent="0">
                <a:spcAft>
                  <a:spcPts val="600"/>
                </a:spcAft>
                <a:buNone/>
              </a:pPr>
              <a:r>
                <a:rPr lang="en-US" sz="1200" spc="150" dirty="0">
                  <a:solidFill>
                    <a:schemeClr val="accent2"/>
                  </a:solidFill>
                  <a:latin typeface="Arial" pitchFamily="34"/>
                  <a:cs typeface="Arial" pitchFamily="34"/>
                </a:rPr>
                <a:t>Electronic signature 			DocuSign, Zoho sign</a:t>
              </a:r>
            </a:p>
            <a:p>
              <a:pPr marL="0" indent="0">
                <a:spcAft>
                  <a:spcPts val="600"/>
                </a:spcAft>
                <a:buNone/>
              </a:pPr>
              <a:r>
                <a:rPr lang="en-US" sz="1200" spc="150" dirty="0">
                  <a:solidFill>
                    <a:schemeClr val="accent2"/>
                  </a:solidFill>
                  <a:latin typeface="Arial" pitchFamily="34"/>
                  <a:cs typeface="Arial" pitchFamily="34"/>
                </a:rPr>
                <a:t>Client collaboration tools		</a:t>
              </a:r>
              <a:r>
                <a:rPr lang="en-US" sz="1200" spc="150" dirty="0" err="1">
                  <a:solidFill>
                    <a:schemeClr val="accent2"/>
                  </a:solidFill>
                  <a:latin typeface="Arial" pitchFamily="34"/>
                  <a:cs typeface="Arial" pitchFamily="34"/>
                </a:rPr>
                <a:t>Inflo</a:t>
              </a:r>
              <a:r>
                <a:rPr lang="en-US" sz="1200" spc="150" dirty="0">
                  <a:solidFill>
                    <a:schemeClr val="accent2"/>
                  </a:solidFill>
                  <a:latin typeface="Arial" pitchFamily="34"/>
                  <a:cs typeface="Arial" pitchFamily="34"/>
                </a:rPr>
                <a:t>, Huddle, </a:t>
              </a:r>
              <a:r>
                <a:rPr lang="en-US" sz="1200" spc="150" dirty="0" err="1">
                  <a:solidFill>
                    <a:schemeClr val="accent2"/>
                  </a:solidFill>
                  <a:latin typeface="Arial" pitchFamily="34"/>
                  <a:cs typeface="Arial" pitchFamily="34"/>
                </a:rPr>
                <a:t>Suralink</a:t>
              </a:r>
              <a:endParaRPr lang="en-US" sz="1200" spc="150" dirty="0">
                <a:solidFill>
                  <a:schemeClr val="accent2"/>
                </a:solidFill>
                <a:latin typeface="Arial" pitchFamily="34"/>
                <a:cs typeface="Arial" pitchFamily="34"/>
              </a:endParaRPr>
            </a:p>
            <a:p>
              <a:pPr marL="0" indent="0">
                <a:spcAft>
                  <a:spcPts val="600"/>
                </a:spcAft>
                <a:buNone/>
              </a:pPr>
              <a:r>
                <a:rPr lang="en-US" sz="1200" spc="150" dirty="0">
                  <a:solidFill>
                    <a:schemeClr val="accent2"/>
                  </a:solidFill>
                  <a:latin typeface="Arial" pitchFamily="34"/>
                  <a:cs typeface="Arial" pitchFamily="34"/>
                </a:rPr>
                <a:t>Operational			Timesheet, invoice management, expense management</a:t>
              </a:r>
            </a:p>
            <a:p>
              <a:pPr marL="0" indent="0">
                <a:spcAft>
                  <a:spcPts val="600"/>
                </a:spcAft>
                <a:buNone/>
              </a:pPr>
              <a:r>
                <a:rPr lang="en-US" sz="1200" spc="150" dirty="0">
                  <a:solidFill>
                    <a:schemeClr val="accent2"/>
                  </a:solidFill>
                  <a:latin typeface="Arial" pitchFamily="34"/>
                  <a:cs typeface="Arial" pitchFamily="34"/>
                </a:rPr>
                <a:t>People				PMS and LMS</a:t>
              </a:r>
            </a:p>
          </p:txBody>
        </p:sp>
        <p:cxnSp>
          <p:nvCxnSpPr>
            <p:cNvPr id="196" name="Straight Connector 195">
              <a:extLst>
                <a:ext uri="{FF2B5EF4-FFF2-40B4-BE49-F238E27FC236}">
                  <a16:creationId xmlns:a16="http://schemas.microsoft.com/office/drawing/2014/main" id="{8D8D6FB6-98FB-76AA-E86F-F5B00E08254A}"/>
                </a:ext>
              </a:extLst>
            </p:cNvPr>
            <p:cNvCxnSpPr>
              <a:cxnSpLocks/>
            </p:cNvCxnSpPr>
            <p:nvPr/>
          </p:nvCxnSpPr>
          <p:spPr>
            <a:xfrm>
              <a:off x="580410" y="1537092"/>
              <a:ext cx="8132584"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9B3D535B-0651-5959-60F4-1F2EF7213157}"/>
                </a:ext>
              </a:extLst>
            </p:cNvPr>
            <p:cNvCxnSpPr>
              <a:cxnSpLocks/>
            </p:cNvCxnSpPr>
            <p:nvPr/>
          </p:nvCxnSpPr>
          <p:spPr>
            <a:xfrm>
              <a:off x="580410" y="1920976"/>
              <a:ext cx="8132584"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FD60018F-39CB-1C31-1957-D8E0C1BA681C}"/>
                </a:ext>
              </a:extLst>
            </p:cNvPr>
            <p:cNvCxnSpPr>
              <a:cxnSpLocks/>
            </p:cNvCxnSpPr>
            <p:nvPr/>
          </p:nvCxnSpPr>
          <p:spPr>
            <a:xfrm>
              <a:off x="580410" y="2295530"/>
              <a:ext cx="8132584"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41278D87-66F9-E20D-D657-F71AEA62B55E}"/>
                </a:ext>
              </a:extLst>
            </p:cNvPr>
            <p:cNvCxnSpPr>
              <a:cxnSpLocks/>
            </p:cNvCxnSpPr>
            <p:nvPr/>
          </p:nvCxnSpPr>
          <p:spPr>
            <a:xfrm>
              <a:off x="580410" y="2665322"/>
              <a:ext cx="8132584"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DEFFF2D8-18C6-6F7F-6B2F-B0F3DC83BC93}"/>
                </a:ext>
              </a:extLst>
            </p:cNvPr>
            <p:cNvCxnSpPr>
              <a:cxnSpLocks/>
            </p:cNvCxnSpPr>
            <p:nvPr/>
          </p:nvCxnSpPr>
          <p:spPr>
            <a:xfrm>
              <a:off x="580410" y="3044541"/>
              <a:ext cx="8132584"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1B2D093A-6EB3-6229-AA83-7D9D6C987D07}"/>
                </a:ext>
              </a:extLst>
            </p:cNvPr>
            <p:cNvCxnSpPr>
              <a:cxnSpLocks/>
            </p:cNvCxnSpPr>
            <p:nvPr/>
          </p:nvCxnSpPr>
          <p:spPr>
            <a:xfrm>
              <a:off x="580410" y="3421379"/>
              <a:ext cx="8132584"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58BCC445-A45A-E8FD-4558-31DB28BF98EB}"/>
                </a:ext>
              </a:extLst>
            </p:cNvPr>
            <p:cNvCxnSpPr>
              <a:cxnSpLocks/>
            </p:cNvCxnSpPr>
            <p:nvPr/>
          </p:nvCxnSpPr>
          <p:spPr>
            <a:xfrm>
              <a:off x="580410" y="3798217"/>
              <a:ext cx="8132584"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F69D095F-8A6D-92F7-0DD2-E99B98B53494}"/>
                </a:ext>
              </a:extLst>
            </p:cNvPr>
            <p:cNvCxnSpPr>
              <a:cxnSpLocks/>
            </p:cNvCxnSpPr>
            <p:nvPr/>
          </p:nvCxnSpPr>
          <p:spPr>
            <a:xfrm>
              <a:off x="580410" y="4170390"/>
              <a:ext cx="8132584"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A2DEA9D6-4783-76C6-9CD7-149868B7C06B}"/>
                </a:ext>
              </a:extLst>
            </p:cNvPr>
            <p:cNvCxnSpPr>
              <a:cxnSpLocks/>
            </p:cNvCxnSpPr>
            <p:nvPr/>
          </p:nvCxnSpPr>
          <p:spPr>
            <a:xfrm>
              <a:off x="580410" y="4542563"/>
              <a:ext cx="8132584"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9B656D84-D0AE-7B18-9237-36D597650089}"/>
                </a:ext>
              </a:extLst>
            </p:cNvPr>
            <p:cNvCxnSpPr>
              <a:cxnSpLocks/>
            </p:cNvCxnSpPr>
            <p:nvPr/>
          </p:nvCxnSpPr>
          <p:spPr>
            <a:xfrm>
              <a:off x="580410" y="4921781"/>
              <a:ext cx="8132584"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06" name="TextBox 205">
              <a:extLst>
                <a:ext uri="{FF2B5EF4-FFF2-40B4-BE49-F238E27FC236}">
                  <a16:creationId xmlns:a16="http://schemas.microsoft.com/office/drawing/2014/main" id="{EA355168-DE60-01FC-889F-7536C964B5A1}"/>
                </a:ext>
              </a:extLst>
            </p:cNvPr>
            <p:cNvSpPr txBox="1"/>
            <p:nvPr/>
          </p:nvSpPr>
          <p:spPr>
            <a:xfrm>
              <a:off x="584580" y="1281093"/>
              <a:ext cx="309564" cy="264598"/>
            </a:xfrm>
            <a:prstGeom prst="rect">
              <a:avLst/>
            </a:prstGeom>
            <a:solidFill>
              <a:schemeClr val="accent1"/>
            </a:solidFill>
          </p:spPr>
          <p:txBody>
            <a:bodyPr wrap="square" lIns="0" tIns="0" rIns="0" bIns="0" rtlCol="0" anchor="ctr">
              <a:noAutofit/>
            </a:bodyPr>
            <a:lstStyle/>
            <a:p>
              <a:pPr algn="ctr"/>
              <a:r>
                <a:rPr lang="en-US" sz="1400" b="1" dirty="0">
                  <a:solidFill>
                    <a:schemeClr val="bg1"/>
                  </a:solidFill>
                </a:rPr>
                <a:t>01</a:t>
              </a:r>
              <a:endParaRPr lang="en-US" sz="1400" dirty="0">
                <a:solidFill>
                  <a:schemeClr val="bg1"/>
                </a:solidFill>
              </a:endParaRPr>
            </a:p>
          </p:txBody>
        </p:sp>
        <p:sp>
          <p:nvSpPr>
            <p:cNvPr id="207" name="TextBox 206">
              <a:extLst>
                <a:ext uri="{FF2B5EF4-FFF2-40B4-BE49-F238E27FC236}">
                  <a16:creationId xmlns:a16="http://schemas.microsoft.com/office/drawing/2014/main" id="{2546EE84-8897-F780-C5EC-82B74DE172F3}"/>
                </a:ext>
              </a:extLst>
            </p:cNvPr>
            <p:cNvSpPr txBox="1"/>
            <p:nvPr/>
          </p:nvSpPr>
          <p:spPr>
            <a:xfrm>
              <a:off x="584580" y="1656266"/>
              <a:ext cx="309564" cy="264598"/>
            </a:xfrm>
            <a:prstGeom prst="rect">
              <a:avLst/>
            </a:prstGeom>
            <a:solidFill>
              <a:schemeClr val="accent2"/>
            </a:solidFill>
          </p:spPr>
          <p:txBody>
            <a:bodyPr wrap="square" lIns="0" tIns="0" rIns="0" bIns="0" rtlCol="0" anchor="ctr">
              <a:noAutofit/>
            </a:bodyPr>
            <a:lstStyle/>
            <a:p>
              <a:pPr algn="ctr"/>
              <a:r>
                <a:rPr lang="en-US" sz="1400" b="1" dirty="0">
                  <a:solidFill>
                    <a:schemeClr val="bg1"/>
                  </a:solidFill>
                </a:rPr>
                <a:t>02</a:t>
              </a:r>
              <a:endParaRPr lang="en-US" sz="1400" dirty="0">
                <a:solidFill>
                  <a:schemeClr val="bg1"/>
                </a:solidFill>
              </a:endParaRPr>
            </a:p>
          </p:txBody>
        </p:sp>
        <p:sp>
          <p:nvSpPr>
            <p:cNvPr id="208" name="TextBox 207">
              <a:extLst>
                <a:ext uri="{FF2B5EF4-FFF2-40B4-BE49-F238E27FC236}">
                  <a16:creationId xmlns:a16="http://schemas.microsoft.com/office/drawing/2014/main" id="{F00CE4D3-7919-21FE-51C6-03D268892693}"/>
                </a:ext>
              </a:extLst>
            </p:cNvPr>
            <p:cNvSpPr txBox="1"/>
            <p:nvPr/>
          </p:nvSpPr>
          <p:spPr>
            <a:xfrm>
              <a:off x="584580" y="2031439"/>
              <a:ext cx="309564" cy="264598"/>
            </a:xfrm>
            <a:prstGeom prst="rect">
              <a:avLst/>
            </a:prstGeom>
            <a:solidFill>
              <a:schemeClr val="accent2"/>
            </a:solidFill>
          </p:spPr>
          <p:txBody>
            <a:bodyPr wrap="square" lIns="0" tIns="0" rIns="0" bIns="0" rtlCol="0" anchor="ctr">
              <a:noAutofit/>
            </a:bodyPr>
            <a:lstStyle/>
            <a:p>
              <a:pPr algn="ctr"/>
              <a:r>
                <a:rPr lang="en-US" sz="1400" b="1" dirty="0">
                  <a:solidFill>
                    <a:schemeClr val="bg1"/>
                  </a:solidFill>
                </a:rPr>
                <a:t>03</a:t>
              </a:r>
              <a:endParaRPr lang="en-US" sz="1400" dirty="0">
                <a:solidFill>
                  <a:schemeClr val="bg1"/>
                </a:solidFill>
              </a:endParaRPr>
            </a:p>
          </p:txBody>
        </p:sp>
        <p:sp>
          <p:nvSpPr>
            <p:cNvPr id="209" name="TextBox 208">
              <a:extLst>
                <a:ext uri="{FF2B5EF4-FFF2-40B4-BE49-F238E27FC236}">
                  <a16:creationId xmlns:a16="http://schemas.microsoft.com/office/drawing/2014/main" id="{C60D3931-27FA-AA6D-83DB-AD33D93B51D9}"/>
                </a:ext>
              </a:extLst>
            </p:cNvPr>
            <p:cNvSpPr txBox="1"/>
            <p:nvPr/>
          </p:nvSpPr>
          <p:spPr>
            <a:xfrm>
              <a:off x="584580" y="2406612"/>
              <a:ext cx="309564" cy="264598"/>
            </a:xfrm>
            <a:prstGeom prst="rect">
              <a:avLst/>
            </a:prstGeom>
            <a:solidFill>
              <a:schemeClr val="accent2"/>
            </a:solidFill>
          </p:spPr>
          <p:txBody>
            <a:bodyPr wrap="square" lIns="0" tIns="0" rIns="0" bIns="0" rtlCol="0" anchor="ctr">
              <a:noAutofit/>
            </a:bodyPr>
            <a:lstStyle/>
            <a:p>
              <a:pPr algn="ctr"/>
              <a:r>
                <a:rPr lang="en-US" sz="1400" b="1" dirty="0">
                  <a:solidFill>
                    <a:schemeClr val="bg1"/>
                  </a:solidFill>
                </a:rPr>
                <a:t>04</a:t>
              </a:r>
              <a:endParaRPr lang="en-US" sz="1400" dirty="0">
                <a:solidFill>
                  <a:schemeClr val="bg1"/>
                </a:solidFill>
              </a:endParaRPr>
            </a:p>
          </p:txBody>
        </p:sp>
        <p:sp>
          <p:nvSpPr>
            <p:cNvPr id="210" name="TextBox 209">
              <a:extLst>
                <a:ext uri="{FF2B5EF4-FFF2-40B4-BE49-F238E27FC236}">
                  <a16:creationId xmlns:a16="http://schemas.microsoft.com/office/drawing/2014/main" id="{571D7F98-C9B6-8C4D-CE5A-C1E753F5BB25}"/>
                </a:ext>
              </a:extLst>
            </p:cNvPr>
            <p:cNvSpPr txBox="1"/>
            <p:nvPr/>
          </p:nvSpPr>
          <p:spPr>
            <a:xfrm>
              <a:off x="584580" y="2781785"/>
              <a:ext cx="309564" cy="264598"/>
            </a:xfrm>
            <a:prstGeom prst="rect">
              <a:avLst/>
            </a:prstGeom>
            <a:solidFill>
              <a:schemeClr val="accent2"/>
            </a:solidFill>
          </p:spPr>
          <p:txBody>
            <a:bodyPr wrap="square" lIns="0" tIns="0" rIns="0" bIns="0" rtlCol="0" anchor="ctr">
              <a:noAutofit/>
            </a:bodyPr>
            <a:lstStyle/>
            <a:p>
              <a:pPr algn="ctr"/>
              <a:r>
                <a:rPr lang="en-US" sz="1400" b="1" dirty="0">
                  <a:solidFill>
                    <a:schemeClr val="bg1"/>
                  </a:solidFill>
                </a:rPr>
                <a:t>05</a:t>
              </a:r>
              <a:endParaRPr lang="en-US" sz="1400" dirty="0">
                <a:solidFill>
                  <a:schemeClr val="bg1"/>
                </a:solidFill>
              </a:endParaRPr>
            </a:p>
          </p:txBody>
        </p:sp>
        <p:sp>
          <p:nvSpPr>
            <p:cNvPr id="211" name="TextBox 210">
              <a:extLst>
                <a:ext uri="{FF2B5EF4-FFF2-40B4-BE49-F238E27FC236}">
                  <a16:creationId xmlns:a16="http://schemas.microsoft.com/office/drawing/2014/main" id="{AD8B5912-FAA9-E42F-31CD-19052B7B5CA9}"/>
                </a:ext>
              </a:extLst>
            </p:cNvPr>
            <p:cNvSpPr txBox="1"/>
            <p:nvPr/>
          </p:nvSpPr>
          <p:spPr>
            <a:xfrm>
              <a:off x="584580" y="3156958"/>
              <a:ext cx="309564" cy="264598"/>
            </a:xfrm>
            <a:prstGeom prst="rect">
              <a:avLst/>
            </a:prstGeom>
            <a:solidFill>
              <a:schemeClr val="accent2"/>
            </a:solidFill>
          </p:spPr>
          <p:txBody>
            <a:bodyPr wrap="square" lIns="0" tIns="0" rIns="0" bIns="0" rtlCol="0" anchor="ctr">
              <a:noAutofit/>
            </a:bodyPr>
            <a:lstStyle/>
            <a:p>
              <a:pPr algn="ctr"/>
              <a:r>
                <a:rPr lang="en-US" sz="1400" b="1" dirty="0">
                  <a:solidFill>
                    <a:schemeClr val="bg1"/>
                  </a:solidFill>
                </a:rPr>
                <a:t>06</a:t>
              </a:r>
              <a:endParaRPr lang="en-US" sz="1400" dirty="0">
                <a:solidFill>
                  <a:schemeClr val="bg1"/>
                </a:solidFill>
              </a:endParaRPr>
            </a:p>
          </p:txBody>
        </p:sp>
        <p:sp>
          <p:nvSpPr>
            <p:cNvPr id="212" name="TextBox 211">
              <a:extLst>
                <a:ext uri="{FF2B5EF4-FFF2-40B4-BE49-F238E27FC236}">
                  <a16:creationId xmlns:a16="http://schemas.microsoft.com/office/drawing/2014/main" id="{733477F7-61C0-1958-9469-4C18353DC230}"/>
                </a:ext>
              </a:extLst>
            </p:cNvPr>
            <p:cNvSpPr txBox="1"/>
            <p:nvPr/>
          </p:nvSpPr>
          <p:spPr>
            <a:xfrm>
              <a:off x="584580" y="3532131"/>
              <a:ext cx="309564" cy="264598"/>
            </a:xfrm>
            <a:prstGeom prst="rect">
              <a:avLst/>
            </a:prstGeom>
            <a:solidFill>
              <a:schemeClr val="accent2"/>
            </a:solidFill>
          </p:spPr>
          <p:txBody>
            <a:bodyPr wrap="square" lIns="0" tIns="0" rIns="0" bIns="0" rtlCol="0" anchor="ctr">
              <a:noAutofit/>
            </a:bodyPr>
            <a:lstStyle/>
            <a:p>
              <a:pPr algn="ctr"/>
              <a:r>
                <a:rPr lang="en-US" sz="1400" b="1" dirty="0">
                  <a:solidFill>
                    <a:schemeClr val="bg1"/>
                  </a:solidFill>
                </a:rPr>
                <a:t>07</a:t>
              </a:r>
              <a:endParaRPr lang="en-US" sz="1400" dirty="0">
                <a:solidFill>
                  <a:schemeClr val="bg1"/>
                </a:solidFill>
              </a:endParaRPr>
            </a:p>
          </p:txBody>
        </p:sp>
        <p:sp>
          <p:nvSpPr>
            <p:cNvPr id="213" name="TextBox 212">
              <a:extLst>
                <a:ext uri="{FF2B5EF4-FFF2-40B4-BE49-F238E27FC236}">
                  <a16:creationId xmlns:a16="http://schemas.microsoft.com/office/drawing/2014/main" id="{5F5BE145-7544-BD5C-EF29-4EF05AC7BB68}"/>
                </a:ext>
              </a:extLst>
            </p:cNvPr>
            <p:cNvSpPr txBox="1"/>
            <p:nvPr/>
          </p:nvSpPr>
          <p:spPr>
            <a:xfrm>
              <a:off x="584580" y="3907304"/>
              <a:ext cx="309564" cy="264598"/>
            </a:xfrm>
            <a:prstGeom prst="rect">
              <a:avLst/>
            </a:prstGeom>
            <a:solidFill>
              <a:schemeClr val="accent2"/>
            </a:solidFill>
          </p:spPr>
          <p:txBody>
            <a:bodyPr wrap="square" lIns="0" tIns="0" rIns="0" bIns="0" rtlCol="0" anchor="ctr">
              <a:noAutofit/>
            </a:bodyPr>
            <a:lstStyle/>
            <a:p>
              <a:pPr algn="ctr"/>
              <a:r>
                <a:rPr lang="en-US" sz="1400" b="1" dirty="0">
                  <a:solidFill>
                    <a:schemeClr val="bg1"/>
                  </a:solidFill>
                </a:rPr>
                <a:t>08</a:t>
              </a:r>
              <a:endParaRPr lang="en-US" sz="1400" dirty="0">
                <a:solidFill>
                  <a:schemeClr val="bg1"/>
                </a:solidFill>
              </a:endParaRPr>
            </a:p>
          </p:txBody>
        </p:sp>
        <p:sp>
          <p:nvSpPr>
            <p:cNvPr id="214" name="TextBox 213">
              <a:extLst>
                <a:ext uri="{FF2B5EF4-FFF2-40B4-BE49-F238E27FC236}">
                  <a16:creationId xmlns:a16="http://schemas.microsoft.com/office/drawing/2014/main" id="{8DCC7DE1-65D5-84D1-972E-26EBFA555851}"/>
                </a:ext>
              </a:extLst>
            </p:cNvPr>
            <p:cNvSpPr txBox="1"/>
            <p:nvPr/>
          </p:nvSpPr>
          <p:spPr>
            <a:xfrm>
              <a:off x="584580" y="4282477"/>
              <a:ext cx="309564" cy="264598"/>
            </a:xfrm>
            <a:prstGeom prst="rect">
              <a:avLst/>
            </a:prstGeom>
            <a:solidFill>
              <a:schemeClr val="accent2"/>
            </a:solidFill>
          </p:spPr>
          <p:txBody>
            <a:bodyPr wrap="square" lIns="0" tIns="0" rIns="0" bIns="0" rtlCol="0" anchor="ctr">
              <a:noAutofit/>
            </a:bodyPr>
            <a:lstStyle/>
            <a:p>
              <a:pPr algn="ctr"/>
              <a:r>
                <a:rPr lang="en-US" sz="1400" b="1" dirty="0">
                  <a:solidFill>
                    <a:schemeClr val="bg1"/>
                  </a:solidFill>
                </a:rPr>
                <a:t>09</a:t>
              </a:r>
              <a:endParaRPr lang="en-US" sz="1400" dirty="0">
                <a:solidFill>
                  <a:schemeClr val="bg1"/>
                </a:solidFill>
              </a:endParaRPr>
            </a:p>
          </p:txBody>
        </p:sp>
        <p:sp>
          <p:nvSpPr>
            <p:cNvPr id="215" name="TextBox 214">
              <a:extLst>
                <a:ext uri="{FF2B5EF4-FFF2-40B4-BE49-F238E27FC236}">
                  <a16:creationId xmlns:a16="http://schemas.microsoft.com/office/drawing/2014/main" id="{68385A25-124D-9291-54D0-6F98A1DF8C96}"/>
                </a:ext>
              </a:extLst>
            </p:cNvPr>
            <p:cNvSpPr txBox="1"/>
            <p:nvPr/>
          </p:nvSpPr>
          <p:spPr>
            <a:xfrm>
              <a:off x="584580" y="4657650"/>
              <a:ext cx="309564" cy="264598"/>
            </a:xfrm>
            <a:prstGeom prst="rect">
              <a:avLst/>
            </a:prstGeom>
            <a:solidFill>
              <a:schemeClr val="accent2"/>
            </a:solidFill>
          </p:spPr>
          <p:txBody>
            <a:bodyPr wrap="square" lIns="0" tIns="0" rIns="0" bIns="0" rtlCol="0" anchor="ctr">
              <a:noAutofit/>
            </a:bodyPr>
            <a:lstStyle/>
            <a:p>
              <a:pPr algn="ctr"/>
              <a:r>
                <a:rPr lang="en-US" sz="1400" b="1" dirty="0">
                  <a:solidFill>
                    <a:schemeClr val="bg1"/>
                  </a:solidFill>
                </a:rPr>
                <a:t>10</a:t>
              </a:r>
              <a:endParaRPr lang="en-US" sz="1400" dirty="0">
                <a:solidFill>
                  <a:schemeClr val="bg1"/>
                </a:solidFill>
              </a:endParaRPr>
            </a:p>
          </p:txBody>
        </p:sp>
      </p:grpSp>
    </p:spTree>
    <p:extLst>
      <p:ext uri="{BB962C8B-B14F-4D97-AF65-F5344CB8AC3E}">
        <p14:creationId xmlns:p14="http://schemas.microsoft.com/office/powerpoint/2010/main" val="22352980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4">
            <a:extLst>
              <a:ext uri="{FF2B5EF4-FFF2-40B4-BE49-F238E27FC236}">
                <a16:creationId xmlns:a16="http://schemas.microsoft.com/office/drawing/2014/main" id="{49B92EEF-A70A-1920-6529-6885C2982C70}"/>
              </a:ext>
            </a:extLst>
          </p:cNvPr>
          <p:cNvSpPr txBox="1">
            <a:spLocks/>
          </p:cNvSpPr>
          <p:nvPr/>
        </p:nvSpPr>
        <p:spPr>
          <a:xfrm>
            <a:off x="660041" y="798286"/>
            <a:ext cx="2880828" cy="55136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182880" rIns="91440" bIns="45720" rtlCol="0" anchor="t">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spcAft>
                <a:spcPts val="600"/>
              </a:spcAft>
            </a:pPr>
            <a:r>
              <a:rPr lang="en-US" sz="2400" b="1" i="0" dirty="0">
                <a:solidFill>
                  <a:schemeClr val="bg1"/>
                </a:solidFill>
                <a:effectLst/>
                <a:latin typeface="Bower"/>
              </a:rPr>
              <a:t># Job seekers highly value having autonomy over where and when they work</a:t>
            </a:r>
          </a:p>
          <a:p>
            <a:pPr>
              <a:spcAft>
                <a:spcPts val="600"/>
              </a:spcAft>
            </a:pPr>
            <a:endParaRPr lang="en-US" sz="1600" kern="1200" dirty="0">
              <a:solidFill>
                <a:schemeClr val="bg1"/>
              </a:solidFill>
              <a:latin typeface="+mj-lt"/>
              <a:ea typeface="+mj-ea"/>
              <a:cs typeface="+mj-cs"/>
            </a:endParaRPr>
          </a:p>
          <a:p>
            <a:pPr>
              <a:spcAft>
                <a:spcPts val="600"/>
              </a:spcAft>
            </a:pPr>
            <a:r>
              <a:rPr lang="en-US" sz="1400" b="0" i="0" dirty="0">
                <a:solidFill>
                  <a:schemeClr val="bg1"/>
                </a:solidFill>
                <a:effectLst/>
                <a:latin typeface="McKinsey Sans"/>
              </a:rPr>
              <a:t>McKinsey research has shown that for those that left the workforce during the early phases of the COVID-19 pandemic, </a:t>
            </a:r>
            <a:r>
              <a:rPr lang="en-US" sz="1400" b="0" i="1" u="none" strike="noStrike" dirty="0">
                <a:solidFill>
                  <a:schemeClr val="bg1"/>
                </a:solidFill>
                <a:effectLst/>
                <a:latin typeface="McKinsey Sans"/>
                <a:hlinkClick r:id="rId2">
                  <a:extLst>
                    <a:ext uri="{A12FA001-AC4F-418D-AE19-62706E023703}">
                      <ahyp:hlinkClr xmlns:ahyp="http://schemas.microsoft.com/office/drawing/2018/hyperlinkcolor" val="tx"/>
                    </a:ext>
                  </a:extLst>
                </a:hlinkClick>
              </a:rPr>
              <a:t>workplace flexibility was a top reason that they accepted new jobs</a:t>
            </a:r>
            <a:r>
              <a:rPr lang="en-US" sz="1400" b="0" i="1" dirty="0">
                <a:solidFill>
                  <a:schemeClr val="bg1"/>
                </a:solidFill>
                <a:effectLst/>
                <a:latin typeface="McKinsey Sans"/>
              </a:rPr>
              <a:t>.</a:t>
            </a:r>
          </a:p>
          <a:p>
            <a:pPr>
              <a:spcAft>
                <a:spcPts val="600"/>
              </a:spcAft>
            </a:pPr>
            <a:endParaRPr lang="en-US" sz="1400" i="1" kern="1200" dirty="0">
              <a:solidFill>
                <a:schemeClr val="bg1"/>
              </a:solidFill>
              <a:latin typeface="McKinsey Sans"/>
              <a:ea typeface="+mj-ea"/>
              <a:cs typeface="+mj-cs"/>
            </a:endParaRPr>
          </a:p>
          <a:p>
            <a:pPr>
              <a:spcAft>
                <a:spcPts val="600"/>
              </a:spcAft>
            </a:pPr>
            <a:endParaRPr lang="en-US" sz="1400" i="1" dirty="0">
              <a:solidFill>
                <a:schemeClr val="bg1"/>
              </a:solidFill>
              <a:latin typeface="McKinsey Sans"/>
              <a:ea typeface="+mj-ea"/>
              <a:cs typeface="+mj-cs"/>
            </a:endParaRPr>
          </a:p>
          <a:p>
            <a:pPr>
              <a:spcAft>
                <a:spcPts val="600"/>
              </a:spcAft>
            </a:pPr>
            <a:endParaRPr lang="en-US" sz="1400" i="1" kern="1200" dirty="0">
              <a:solidFill>
                <a:schemeClr val="bg1"/>
              </a:solidFill>
              <a:latin typeface="McKinsey Sans"/>
              <a:ea typeface="+mj-ea"/>
              <a:cs typeface="+mj-cs"/>
            </a:endParaRPr>
          </a:p>
          <a:p>
            <a:pPr>
              <a:spcAft>
                <a:spcPts val="600"/>
              </a:spcAft>
            </a:pPr>
            <a:r>
              <a:rPr lang="en-US" sz="700" i="1" dirty="0">
                <a:solidFill>
                  <a:schemeClr val="bg1"/>
                </a:solidFill>
                <a:latin typeface="McKinsey Sans"/>
                <a:ea typeface="+mj-ea"/>
                <a:cs typeface="+mj-cs"/>
              </a:rPr>
              <a:t>Source-https://www.mckinsey.com/industries/real-estate/our-insights/americans-are-embracing-flexible-work-and-they-want-more-of-it#/</a:t>
            </a:r>
            <a:endParaRPr lang="en-US" sz="700" i="1" kern="1200" dirty="0">
              <a:solidFill>
                <a:schemeClr val="bg1"/>
              </a:solidFill>
              <a:latin typeface="+mj-lt"/>
              <a:ea typeface="+mj-ea"/>
              <a:cs typeface="+mj-cs"/>
            </a:endParaRPr>
          </a:p>
        </p:txBody>
      </p:sp>
      <p:sp>
        <p:nvSpPr>
          <p:cNvPr id="3" name="Title 2">
            <a:extLst>
              <a:ext uri="{FF2B5EF4-FFF2-40B4-BE49-F238E27FC236}">
                <a16:creationId xmlns:a16="http://schemas.microsoft.com/office/drawing/2014/main" id="{BB11AE09-C323-F0F0-A077-7F7BB002003A}"/>
              </a:ext>
            </a:extLst>
          </p:cNvPr>
          <p:cNvSpPr>
            <a:spLocks noGrp="1"/>
          </p:cNvSpPr>
          <p:nvPr>
            <p:ph type="title"/>
          </p:nvPr>
        </p:nvSpPr>
        <p:spPr>
          <a:xfrm>
            <a:off x="709612" y="360491"/>
            <a:ext cx="10993437" cy="332399"/>
          </a:xfrm>
        </p:spPr>
        <p:txBody>
          <a:bodyPr/>
          <a:lstStyle/>
          <a:p>
            <a:r>
              <a:rPr lang="en-US" dirty="0"/>
              <a:t>Research</a:t>
            </a:r>
          </a:p>
        </p:txBody>
      </p:sp>
      <p:pic>
        <p:nvPicPr>
          <p:cNvPr id="1026" name="Picture 2">
            <a:extLst>
              <a:ext uri="{FF2B5EF4-FFF2-40B4-BE49-F238E27FC236}">
                <a16:creationId xmlns:a16="http://schemas.microsoft.com/office/drawing/2014/main" id="{F98A138A-8164-E4A3-1E2D-C1CEC4F681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8725" y="798287"/>
            <a:ext cx="7763234" cy="5513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17882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98EF7A9-C671-897A-A2CE-0F730D798C86}"/>
              </a:ext>
            </a:extLst>
          </p:cNvPr>
          <p:cNvSpPr txBox="1"/>
          <p:nvPr/>
        </p:nvSpPr>
        <p:spPr>
          <a:xfrm>
            <a:off x="4376640" y="1667715"/>
            <a:ext cx="3438719" cy="1908599"/>
          </a:xfrm>
          <a:prstGeom prst="rect">
            <a:avLst/>
          </a:prstGeom>
          <a:noFill/>
        </p:spPr>
        <p:txBody>
          <a:bodyPr wrap="square" rtlCol="0">
            <a:spAutoFit/>
          </a:bodyPr>
          <a:lstStyle/>
          <a:p>
            <a:pPr marL="0" marR="0" algn="just">
              <a:lnSpc>
                <a:spcPct val="107000"/>
              </a:lnSpc>
              <a:spcBef>
                <a:spcPts val="0"/>
              </a:spcBef>
              <a:spcAft>
                <a:spcPts val="800"/>
              </a:spcAft>
            </a:pPr>
            <a:r>
              <a:rPr lang="en-US" sz="4800" b="1" kern="100" dirty="0">
                <a:solidFill>
                  <a:schemeClr val="tx2"/>
                </a:solidFill>
                <a:effectLst/>
                <a:ea typeface="Calibri" panose="020F0502020204030204" pitchFamily="34" charset="0"/>
                <a:cs typeface="Times New Roman" panose="02020603050405020304" pitchFamily="18" charset="0"/>
              </a:rPr>
              <a:t>Thank you</a:t>
            </a:r>
            <a:endParaRPr lang="en-US" sz="4800" kern="100" dirty="0">
              <a:solidFill>
                <a:schemeClr val="tx2"/>
              </a:solidFill>
              <a:effectLst/>
              <a:ea typeface="Calibri" panose="020F0502020204030204" pitchFamily="34" charset="0"/>
              <a:cs typeface="Times New Roman" panose="02020603050405020304" pitchFamily="18" charset="0"/>
            </a:endParaRPr>
          </a:p>
          <a:p>
            <a:pPr algn="just"/>
            <a:endParaRPr lang="en-US" sz="6000" dirty="0"/>
          </a:p>
        </p:txBody>
      </p:sp>
    </p:spTree>
    <p:extLst>
      <p:ext uri="{BB962C8B-B14F-4D97-AF65-F5344CB8AC3E}">
        <p14:creationId xmlns:p14="http://schemas.microsoft.com/office/powerpoint/2010/main" val="276211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33FB314D-DB79-2AC6-7FE0-F4A28E2F342E}"/>
              </a:ext>
            </a:extLst>
          </p:cNvPr>
          <p:cNvCxnSpPr/>
          <p:nvPr/>
        </p:nvCxnSpPr>
        <p:spPr>
          <a:xfrm>
            <a:off x="0" y="6429080"/>
            <a:ext cx="8238694" cy="0"/>
          </a:xfrm>
          <a:prstGeom prst="line">
            <a:avLst/>
          </a:prstGeom>
          <a:ln>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FA2489F9-38A4-A3F7-4FC0-0DBE115D1467}"/>
              </a:ext>
            </a:extLst>
          </p:cNvPr>
          <p:cNvSpPr/>
          <p:nvPr/>
        </p:nvSpPr>
        <p:spPr>
          <a:xfrm>
            <a:off x="0" y="450646"/>
            <a:ext cx="7870988" cy="6407355"/>
          </a:xfrm>
          <a:custGeom>
            <a:avLst/>
            <a:gdLst>
              <a:gd name="connsiteX0" fmla="*/ 5252656 w 7870988"/>
              <a:gd name="connsiteY0" fmla="*/ 526 h 6407355"/>
              <a:gd name="connsiteX1" fmla="*/ 5632145 w 7870988"/>
              <a:gd name="connsiteY1" fmla="*/ 280204 h 6407355"/>
              <a:gd name="connsiteX2" fmla="*/ 7870988 w 7870988"/>
              <a:gd name="connsiteY2" fmla="*/ 6407355 h 6407355"/>
              <a:gd name="connsiteX3" fmla="*/ 0 w 7870988"/>
              <a:gd name="connsiteY3" fmla="*/ 6407355 h 6407355"/>
              <a:gd name="connsiteX4" fmla="*/ 0 w 7870988"/>
              <a:gd name="connsiteY4" fmla="*/ 1884151 h 6407355"/>
              <a:gd name="connsiteX5" fmla="*/ 5085245 w 7870988"/>
              <a:gd name="connsiteY5" fmla="*/ 26018 h 6407355"/>
              <a:gd name="connsiteX6" fmla="*/ 5252656 w 7870988"/>
              <a:gd name="connsiteY6" fmla="*/ 526 h 640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70988" h="6407355">
                <a:moveTo>
                  <a:pt x="5252656" y="526"/>
                </a:moveTo>
                <a:cubicBezTo>
                  <a:pt x="5418635" y="8802"/>
                  <a:pt x="5571522" y="114294"/>
                  <a:pt x="5632145" y="280204"/>
                </a:cubicBezTo>
                <a:lnTo>
                  <a:pt x="7870988" y="6407355"/>
                </a:lnTo>
                <a:lnTo>
                  <a:pt x="0" y="6407355"/>
                </a:lnTo>
                <a:lnTo>
                  <a:pt x="0" y="1884151"/>
                </a:lnTo>
                <a:lnTo>
                  <a:pt x="5085245" y="26018"/>
                </a:lnTo>
                <a:cubicBezTo>
                  <a:pt x="5140549" y="5810"/>
                  <a:pt x="5197330" y="-2233"/>
                  <a:pt x="5252656" y="526"/>
                </a:cubicBezTo>
                <a:close/>
              </a:path>
            </a:pathLst>
          </a:custGeom>
          <a:gradFill flip="none" rotWithShape="1">
            <a:gsLst>
              <a:gs pos="60000">
                <a:srgbClr val="80324E"/>
              </a:gs>
              <a:gs pos="35000">
                <a:srgbClr val="DC3F41"/>
              </a:gs>
              <a:gs pos="0">
                <a:schemeClr val="accent1"/>
              </a:gs>
              <a:gs pos="92000">
                <a:srgbClr val="00206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Shape 29">
            <a:extLst>
              <a:ext uri="{FF2B5EF4-FFF2-40B4-BE49-F238E27FC236}">
                <a16:creationId xmlns:a16="http://schemas.microsoft.com/office/drawing/2014/main" id="{30259159-3C3F-4959-810A-3B340C614AE4}"/>
              </a:ext>
            </a:extLst>
          </p:cNvPr>
          <p:cNvSpPr/>
          <p:nvPr/>
        </p:nvSpPr>
        <p:spPr>
          <a:xfrm rot="4195671">
            <a:off x="9933558" y="4708601"/>
            <a:ext cx="1560325" cy="3717888"/>
          </a:xfrm>
          <a:custGeom>
            <a:avLst/>
            <a:gdLst>
              <a:gd name="connsiteX0" fmla="*/ 0 w 1560325"/>
              <a:gd name="connsiteY0" fmla="*/ 0 h 3717888"/>
              <a:gd name="connsiteX1" fmla="*/ 1560325 w 1560325"/>
              <a:gd name="connsiteY1" fmla="*/ 570139 h 3717888"/>
              <a:gd name="connsiteX2" fmla="*/ 410148 w 1560325"/>
              <a:gd name="connsiteY2" fmla="*/ 3717887 h 3717888"/>
              <a:gd name="connsiteX3" fmla="*/ 358042 w 1560325"/>
              <a:gd name="connsiteY3" fmla="*/ 3717888 h 3717888"/>
              <a:gd name="connsiteX4" fmla="*/ 0 w 1560325"/>
              <a:gd name="connsiteY4" fmla="*/ 3359846 h 3717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0325" h="3717888">
                <a:moveTo>
                  <a:pt x="0" y="0"/>
                </a:moveTo>
                <a:lnTo>
                  <a:pt x="1560325" y="570139"/>
                </a:lnTo>
                <a:lnTo>
                  <a:pt x="410148" y="3717887"/>
                </a:lnTo>
                <a:lnTo>
                  <a:pt x="358042" y="3717888"/>
                </a:lnTo>
                <a:cubicBezTo>
                  <a:pt x="160301" y="3717888"/>
                  <a:pt x="0" y="3557587"/>
                  <a:pt x="0" y="3359846"/>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23">
            <a:extLst>
              <a:ext uri="{FF2B5EF4-FFF2-40B4-BE49-F238E27FC236}">
                <a16:creationId xmlns:a16="http://schemas.microsoft.com/office/drawing/2014/main" id="{CE5B5F27-64EA-9DDE-3F4B-DC1C8A087780}"/>
              </a:ext>
            </a:extLst>
          </p:cNvPr>
          <p:cNvSpPr/>
          <p:nvPr/>
        </p:nvSpPr>
        <p:spPr>
          <a:xfrm rot="4195671">
            <a:off x="6673918" y="-621651"/>
            <a:ext cx="6374259" cy="6017144"/>
          </a:xfrm>
          <a:custGeom>
            <a:avLst/>
            <a:gdLst>
              <a:gd name="connsiteX0" fmla="*/ 0 w 6374259"/>
              <a:gd name="connsiteY0" fmla="*/ 4776114 h 6017144"/>
              <a:gd name="connsiteX1" fmla="*/ 1745178 w 6374259"/>
              <a:gd name="connsiteY1" fmla="*/ 0 h 6017144"/>
              <a:gd name="connsiteX2" fmla="*/ 6374259 w 6374259"/>
              <a:gd name="connsiteY2" fmla="*/ 1691452 h 6017144"/>
              <a:gd name="connsiteX3" fmla="*/ 6374259 w 6374259"/>
              <a:gd name="connsiteY3" fmla="*/ 5659102 h 6017144"/>
              <a:gd name="connsiteX4" fmla="*/ 6016217 w 6374259"/>
              <a:gd name="connsiteY4" fmla="*/ 6017144 h 6017144"/>
              <a:gd name="connsiteX5" fmla="*/ 358042 w 6374259"/>
              <a:gd name="connsiteY5" fmla="*/ 6017144 h 6017144"/>
              <a:gd name="connsiteX6" fmla="*/ 0 w 6374259"/>
              <a:gd name="connsiteY6" fmla="*/ 5659101 h 6017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74259" h="6017144">
                <a:moveTo>
                  <a:pt x="0" y="4776114"/>
                </a:moveTo>
                <a:lnTo>
                  <a:pt x="1745178" y="0"/>
                </a:lnTo>
                <a:lnTo>
                  <a:pt x="6374259" y="1691452"/>
                </a:lnTo>
                <a:lnTo>
                  <a:pt x="6374259" y="5659102"/>
                </a:lnTo>
                <a:cubicBezTo>
                  <a:pt x="6374259" y="5856843"/>
                  <a:pt x="6213958" y="6017144"/>
                  <a:pt x="6016217" y="6017144"/>
                </a:cubicBezTo>
                <a:lnTo>
                  <a:pt x="358042" y="6017144"/>
                </a:lnTo>
                <a:cubicBezTo>
                  <a:pt x="160301" y="6017144"/>
                  <a:pt x="0" y="5856843"/>
                  <a:pt x="0" y="5659101"/>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34" name="Picture 33">
            <a:extLst>
              <a:ext uri="{FF2B5EF4-FFF2-40B4-BE49-F238E27FC236}">
                <a16:creationId xmlns:a16="http://schemas.microsoft.com/office/drawing/2014/main" id="{329CE9B2-8D1D-ED30-A40E-170FB4941783}"/>
              </a:ext>
            </a:extLst>
          </p:cNvPr>
          <p:cNvPicPr>
            <a:picLocks noChangeAspect="1"/>
          </p:cNvPicPr>
          <p:nvPr/>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l="23382" r="11634"/>
          <a:stretch/>
        </p:blipFill>
        <p:spPr>
          <a:xfrm>
            <a:off x="6042414" y="0"/>
            <a:ext cx="6149584" cy="6311983"/>
          </a:xfrm>
          <a:custGeom>
            <a:avLst/>
            <a:gdLst>
              <a:gd name="connsiteX0" fmla="*/ 1064615 w 6149584"/>
              <a:gd name="connsiteY0" fmla="*/ 0 h 6311983"/>
              <a:gd name="connsiteX1" fmla="*/ 6149584 w 6149584"/>
              <a:gd name="connsiteY1" fmla="*/ 1 h 6311983"/>
              <a:gd name="connsiteX2" fmla="*/ 6149584 w 6149584"/>
              <a:gd name="connsiteY2" fmla="*/ 4928429 h 6311983"/>
              <a:gd name="connsiteX3" fmla="*/ 2422925 w 6149584"/>
              <a:gd name="connsiteY3" fmla="*/ 6290139 h 6311983"/>
              <a:gd name="connsiteX4" fmla="*/ 1963748 w 6149584"/>
              <a:gd name="connsiteY4" fmla="*/ 6076725 h 6311983"/>
              <a:gd name="connsiteX5" fmla="*/ 21845 w 6149584"/>
              <a:gd name="connsiteY5" fmla="*/ 762221 h 6311983"/>
              <a:gd name="connsiteX6" fmla="*/ 235259 w 6149584"/>
              <a:gd name="connsiteY6" fmla="*/ 303044 h 63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49584" h="6311983">
                <a:moveTo>
                  <a:pt x="1064615" y="0"/>
                </a:moveTo>
                <a:lnTo>
                  <a:pt x="6149584" y="1"/>
                </a:lnTo>
                <a:lnTo>
                  <a:pt x="6149584" y="4928429"/>
                </a:lnTo>
                <a:lnTo>
                  <a:pt x="2422925" y="6290139"/>
                </a:lnTo>
                <a:cubicBezTo>
                  <a:pt x="2237194" y="6358004"/>
                  <a:pt x="2031614" y="6262455"/>
                  <a:pt x="1963748" y="6076725"/>
                </a:cubicBezTo>
                <a:lnTo>
                  <a:pt x="21845" y="762221"/>
                </a:lnTo>
                <a:cubicBezTo>
                  <a:pt x="-46021" y="576490"/>
                  <a:pt x="49528" y="370910"/>
                  <a:pt x="235259" y="303044"/>
                </a:cubicBezTo>
                <a:close/>
              </a:path>
            </a:pathLst>
          </a:custGeom>
        </p:spPr>
      </p:pic>
      <p:sp>
        <p:nvSpPr>
          <p:cNvPr id="12" name="Title 36">
            <a:extLst>
              <a:ext uri="{FF2B5EF4-FFF2-40B4-BE49-F238E27FC236}">
                <a16:creationId xmlns:a16="http://schemas.microsoft.com/office/drawing/2014/main" id="{96500A6A-90B2-9EDD-7409-9BB93A84A469}"/>
              </a:ext>
            </a:extLst>
          </p:cNvPr>
          <p:cNvSpPr>
            <a:spLocks noGrp="1"/>
          </p:cNvSpPr>
          <p:nvPr>
            <p:ph type="ctrTitle"/>
          </p:nvPr>
        </p:nvSpPr>
        <p:spPr>
          <a:xfrm>
            <a:off x="920023" y="3499759"/>
            <a:ext cx="5671277" cy="1523494"/>
          </a:xfrm>
        </p:spPr>
        <p:txBody>
          <a:bodyPr anchor="t"/>
          <a:lstStyle/>
          <a:p>
            <a:r>
              <a:rPr lang="en-US" sz="4500" dirty="0"/>
              <a:t>Digitizing your Practice</a:t>
            </a:r>
            <a:br>
              <a:rPr lang="en-US" sz="3500" dirty="0"/>
            </a:br>
            <a:r>
              <a:rPr lang="en-US" sz="2000" dirty="0"/>
              <a:t>key ingredients to set-up a virtual office</a:t>
            </a:r>
            <a:endParaRPr lang="en-IN" sz="2000" dirty="0">
              <a:solidFill>
                <a:schemeClr val="bg1">
                  <a:lumMod val="85000"/>
                </a:schemeClr>
              </a:solidFill>
            </a:endParaRPr>
          </a:p>
        </p:txBody>
      </p:sp>
      <p:grpSp>
        <p:nvGrpSpPr>
          <p:cNvPr id="39" name="Group 38">
            <a:extLst>
              <a:ext uri="{FF2B5EF4-FFF2-40B4-BE49-F238E27FC236}">
                <a16:creationId xmlns:a16="http://schemas.microsoft.com/office/drawing/2014/main" id="{44C40285-70FD-F10C-31DA-B47644A2ACB2}"/>
              </a:ext>
            </a:extLst>
          </p:cNvPr>
          <p:cNvGrpSpPr/>
          <p:nvPr/>
        </p:nvGrpSpPr>
        <p:grpSpPr>
          <a:xfrm>
            <a:off x="7392727" y="6189458"/>
            <a:ext cx="579296" cy="579296"/>
            <a:chOff x="6633029" y="3918857"/>
            <a:chExt cx="579296" cy="579296"/>
          </a:xfrm>
        </p:grpSpPr>
        <p:sp>
          <p:nvSpPr>
            <p:cNvPr id="37" name="Oval 36">
              <a:extLst>
                <a:ext uri="{FF2B5EF4-FFF2-40B4-BE49-F238E27FC236}">
                  <a16:creationId xmlns:a16="http://schemas.microsoft.com/office/drawing/2014/main" id="{C41EC8C0-BD9D-3B4E-EA63-09C142529D51}"/>
                </a:ext>
              </a:extLst>
            </p:cNvPr>
            <p:cNvSpPr/>
            <p:nvPr/>
          </p:nvSpPr>
          <p:spPr>
            <a:xfrm>
              <a:off x="6633029" y="3918857"/>
              <a:ext cx="579296" cy="57929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Arrow: Right 37">
              <a:extLst>
                <a:ext uri="{FF2B5EF4-FFF2-40B4-BE49-F238E27FC236}">
                  <a16:creationId xmlns:a16="http://schemas.microsoft.com/office/drawing/2014/main" id="{75B25CAF-ADFC-2A5E-1D43-5B3216B64AF9}"/>
                </a:ext>
              </a:extLst>
            </p:cNvPr>
            <p:cNvSpPr/>
            <p:nvPr/>
          </p:nvSpPr>
          <p:spPr>
            <a:xfrm>
              <a:off x="6750209" y="4042170"/>
              <a:ext cx="344936" cy="332670"/>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694B4752-0919-F0E3-5EC7-EE79CE2B1543}"/>
              </a:ext>
            </a:extLst>
          </p:cNvPr>
          <p:cNvCxnSpPr>
            <a:cxnSpLocks/>
          </p:cNvCxnSpPr>
          <p:nvPr/>
        </p:nvCxnSpPr>
        <p:spPr>
          <a:xfrm>
            <a:off x="939796" y="6479106"/>
            <a:ext cx="6475214"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41" name="Group 40">
            <a:extLst>
              <a:ext uri="{FF2B5EF4-FFF2-40B4-BE49-F238E27FC236}">
                <a16:creationId xmlns:a16="http://schemas.microsoft.com/office/drawing/2014/main" id="{6E7A4710-A501-2061-790D-FEFCF4ABFEDF}"/>
              </a:ext>
            </a:extLst>
          </p:cNvPr>
          <p:cNvGrpSpPr/>
          <p:nvPr/>
        </p:nvGrpSpPr>
        <p:grpSpPr>
          <a:xfrm>
            <a:off x="8997705" y="240394"/>
            <a:ext cx="2845388" cy="499012"/>
            <a:chOff x="8308387" y="251552"/>
            <a:chExt cx="3446212" cy="604382"/>
          </a:xfrm>
        </p:grpSpPr>
        <p:pic>
          <p:nvPicPr>
            <p:cNvPr id="40" name="Graphic 39">
              <a:extLst>
                <a:ext uri="{FF2B5EF4-FFF2-40B4-BE49-F238E27FC236}">
                  <a16:creationId xmlns:a16="http://schemas.microsoft.com/office/drawing/2014/main" id="{4E3E66C9-8311-A65C-159B-F9A3BBC179F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r="24408"/>
            <a:stretch>
              <a:fillRect/>
            </a:stretch>
          </p:blipFill>
          <p:spPr>
            <a:xfrm>
              <a:off x="11014941" y="435917"/>
              <a:ext cx="739658" cy="404565"/>
            </a:xfrm>
            <a:custGeom>
              <a:avLst/>
              <a:gdLst>
                <a:gd name="connsiteX0" fmla="*/ 0 w 864564"/>
                <a:gd name="connsiteY0" fmla="*/ 0 h 472884"/>
                <a:gd name="connsiteX1" fmla="*/ 864564 w 864564"/>
                <a:gd name="connsiteY1" fmla="*/ 0 h 472884"/>
                <a:gd name="connsiteX2" fmla="*/ 864564 w 864564"/>
                <a:gd name="connsiteY2" fmla="*/ 363752 h 472884"/>
                <a:gd name="connsiteX3" fmla="*/ 95419 w 864564"/>
                <a:gd name="connsiteY3" fmla="*/ 363752 h 472884"/>
                <a:gd name="connsiteX4" fmla="*/ 95419 w 864564"/>
                <a:gd name="connsiteY4" fmla="*/ 472884 h 472884"/>
                <a:gd name="connsiteX5" fmla="*/ 0 w 864564"/>
                <a:gd name="connsiteY5" fmla="*/ 472884 h 472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4564" h="472884">
                  <a:moveTo>
                    <a:pt x="0" y="0"/>
                  </a:moveTo>
                  <a:lnTo>
                    <a:pt x="864564" y="0"/>
                  </a:lnTo>
                  <a:lnTo>
                    <a:pt x="864564" y="363752"/>
                  </a:lnTo>
                  <a:lnTo>
                    <a:pt x="95419" y="363752"/>
                  </a:lnTo>
                  <a:lnTo>
                    <a:pt x="95419" y="472884"/>
                  </a:lnTo>
                  <a:lnTo>
                    <a:pt x="0" y="472884"/>
                  </a:lnTo>
                  <a:close/>
                </a:path>
              </a:pathLst>
            </a:custGeom>
          </p:spPr>
        </p:pic>
        <p:cxnSp>
          <p:nvCxnSpPr>
            <p:cNvPr id="10" name="Straight Connector 9">
              <a:extLst>
                <a:ext uri="{FF2B5EF4-FFF2-40B4-BE49-F238E27FC236}">
                  <a16:creationId xmlns:a16="http://schemas.microsoft.com/office/drawing/2014/main" id="{0743B8CC-8646-45BE-78AD-B9663D86504C}"/>
                </a:ext>
              </a:extLst>
            </p:cNvPr>
            <p:cNvCxnSpPr>
              <a:cxnSpLocks/>
            </p:cNvCxnSpPr>
            <p:nvPr/>
          </p:nvCxnSpPr>
          <p:spPr>
            <a:xfrm>
              <a:off x="10831459" y="383050"/>
              <a:ext cx="0" cy="472884"/>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0410E323-202F-01AB-7DFE-CB0CD1CA32D6}"/>
                </a:ext>
              </a:extLst>
            </p:cNvPr>
            <p:cNvPicPr>
              <a:picLocks noChangeAspect="1"/>
            </p:cNvPicPr>
            <p:nvPr/>
          </p:nvPicPr>
          <p:blipFill>
            <a:blip r:embed="rId5"/>
            <a:stretch>
              <a:fillRect/>
            </a:stretch>
          </p:blipFill>
          <p:spPr>
            <a:xfrm>
              <a:off x="8308387" y="251552"/>
              <a:ext cx="2348475" cy="588930"/>
            </a:xfrm>
            <a:prstGeom prst="rect">
              <a:avLst/>
            </a:prstGeom>
          </p:spPr>
        </p:pic>
      </p:grpSp>
    </p:spTree>
    <p:extLst>
      <p:ext uri="{BB962C8B-B14F-4D97-AF65-F5344CB8AC3E}">
        <p14:creationId xmlns:p14="http://schemas.microsoft.com/office/powerpoint/2010/main" val="637305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CD2B0E-7112-3F15-F035-F6EE3B3978C9}"/>
              </a:ext>
            </a:extLst>
          </p:cNvPr>
          <p:cNvSpPr/>
          <p:nvPr/>
        </p:nvSpPr>
        <p:spPr>
          <a:xfrm>
            <a:off x="0" y="849592"/>
            <a:ext cx="12192000" cy="542057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5">
            <a:extLst>
              <a:ext uri="{FF2B5EF4-FFF2-40B4-BE49-F238E27FC236}">
                <a16:creationId xmlns:a16="http://schemas.microsoft.com/office/drawing/2014/main" id="{5415811C-C4E3-FE6D-2520-DBF71169AB0B}"/>
              </a:ext>
            </a:extLst>
          </p:cNvPr>
          <p:cNvSpPr>
            <a:spLocks noGrp="1"/>
          </p:cNvSpPr>
          <p:nvPr>
            <p:ph type="title"/>
          </p:nvPr>
        </p:nvSpPr>
        <p:spPr>
          <a:xfrm>
            <a:off x="709612" y="360491"/>
            <a:ext cx="10993437" cy="332399"/>
          </a:xfrm>
        </p:spPr>
        <p:txBody>
          <a:bodyPr/>
          <a:lstStyle/>
          <a:p>
            <a:r>
              <a:rPr lang="en-US" dirty="0"/>
              <a:t>CONTENTS</a:t>
            </a:r>
          </a:p>
        </p:txBody>
      </p:sp>
      <p:cxnSp>
        <p:nvCxnSpPr>
          <p:cNvPr id="12" name="Straight Connector 11">
            <a:extLst>
              <a:ext uri="{FF2B5EF4-FFF2-40B4-BE49-F238E27FC236}">
                <a16:creationId xmlns:a16="http://schemas.microsoft.com/office/drawing/2014/main" id="{8A32F859-760B-296F-B894-94D789351F3B}"/>
              </a:ext>
            </a:extLst>
          </p:cNvPr>
          <p:cNvCxnSpPr>
            <a:cxnSpLocks/>
          </p:cNvCxnSpPr>
          <p:nvPr/>
        </p:nvCxnSpPr>
        <p:spPr>
          <a:xfrm>
            <a:off x="599282" y="835079"/>
            <a:ext cx="1099343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609512E7-3944-CA81-0058-DF35D90757D6}"/>
              </a:ext>
            </a:extLst>
          </p:cNvPr>
          <p:cNvGrpSpPr/>
          <p:nvPr/>
        </p:nvGrpSpPr>
        <p:grpSpPr>
          <a:xfrm>
            <a:off x="661177" y="1473527"/>
            <a:ext cx="3053573" cy="938719"/>
            <a:chOff x="661177" y="1473527"/>
            <a:chExt cx="3053573" cy="938719"/>
          </a:xfrm>
        </p:grpSpPr>
        <p:sp>
          <p:nvSpPr>
            <p:cNvPr id="23" name="TextBox 22">
              <a:extLst>
                <a:ext uri="{FF2B5EF4-FFF2-40B4-BE49-F238E27FC236}">
                  <a16:creationId xmlns:a16="http://schemas.microsoft.com/office/drawing/2014/main" id="{6F075AE0-37B7-7BBE-67FD-2435E79B4381}"/>
                </a:ext>
              </a:extLst>
            </p:cNvPr>
            <p:cNvSpPr txBox="1"/>
            <p:nvPr/>
          </p:nvSpPr>
          <p:spPr>
            <a:xfrm>
              <a:off x="1542079" y="1884956"/>
              <a:ext cx="2172671" cy="307777"/>
            </a:xfrm>
            <a:prstGeom prst="rect">
              <a:avLst/>
            </a:prstGeom>
            <a:noFill/>
          </p:spPr>
          <p:txBody>
            <a:bodyPr wrap="square" rtlCol="0">
              <a:spAutoFit/>
            </a:bodyPr>
            <a:lstStyle/>
            <a:p>
              <a:r>
                <a:rPr lang="en-US" sz="1400" cap="all" dirty="0">
                  <a:solidFill>
                    <a:schemeClr val="bg1"/>
                  </a:solidFill>
                </a:rPr>
                <a:t>Introduction</a:t>
              </a:r>
            </a:p>
          </p:txBody>
        </p:sp>
        <p:sp>
          <p:nvSpPr>
            <p:cNvPr id="13" name="TextBox 12">
              <a:extLst>
                <a:ext uri="{FF2B5EF4-FFF2-40B4-BE49-F238E27FC236}">
                  <a16:creationId xmlns:a16="http://schemas.microsoft.com/office/drawing/2014/main" id="{51B87C7C-E185-5D85-215D-99814DF0B594}"/>
                </a:ext>
              </a:extLst>
            </p:cNvPr>
            <p:cNvSpPr txBox="1"/>
            <p:nvPr/>
          </p:nvSpPr>
          <p:spPr>
            <a:xfrm>
              <a:off x="661177" y="1473527"/>
              <a:ext cx="973343" cy="938719"/>
            </a:xfrm>
            <a:prstGeom prst="rect">
              <a:avLst/>
            </a:prstGeom>
            <a:noFill/>
          </p:spPr>
          <p:txBody>
            <a:bodyPr wrap="none" rtlCol="0">
              <a:spAutoFit/>
            </a:bodyPr>
            <a:lstStyle/>
            <a:p>
              <a:r>
                <a:rPr lang="en-US" sz="5500" b="1" dirty="0">
                  <a:solidFill>
                    <a:schemeClr val="bg1"/>
                  </a:solidFill>
                  <a:latin typeface="+mj-lt"/>
                </a:rPr>
                <a:t>01</a:t>
              </a:r>
            </a:p>
          </p:txBody>
        </p:sp>
        <p:cxnSp>
          <p:nvCxnSpPr>
            <p:cNvPr id="31" name="Straight Connector 30">
              <a:extLst>
                <a:ext uri="{FF2B5EF4-FFF2-40B4-BE49-F238E27FC236}">
                  <a16:creationId xmlns:a16="http://schemas.microsoft.com/office/drawing/2014/main" id="{F0E98F69-29C5-1EB9-ACA6-C1531D03DE98}"/>
                </a:ext>
              </a:extLst>
            </p:cNvPr>
            <p:cNvCxnSpPr>
              <a:cxnSpLocks/>
            </p:cNvCxnSpPr>
            <p:nvPr/>
          </p:nvCxnSpPr>
          <p:spPr>
            <a:xfrm>
              <a:off x="1580179" y="1714500"/>
              <a:ext cx="566121"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9D9CFF44-0866-BF3D-9229-F7CEEEE104C2}"/>
              </a:ext>
            </a:extLst>
          </p:cNvPr>
          <p:cNvGrpSpPr/>
          <p:nvPr/>
        </p:nvGrpSpPr>
        <p:grpSpPr>
          <a:xfrm>
            <a:off x="4442162" y="1473527"/>
            <a:ext cx="3053573" cy="938719"/>
            <a:chOff x="4442162" y="1473527"/>
            <a:chExt cx="3053573" cy="938719"/>
          </a:xfrm>
        </p:grpSpPr>
        <p:sp>
          <p:nvSpPr>
            <p:cNvPr id="14" name="TextBox 13">
              <a:extLst>
                <a:ext uri="{FF2B5EF4-FFF2-40B4-BE49-F238E27FC236}">
                  <a16:creationId xmlns:a16="http://schemas.microsoft.com/office/drawing/2014/main" id="{30C80237-E4BB-6A4E-2F82-14AA4AC8025B}"/>
                </a:ext>
              </a:extLst>
            </p:cNvPr>
            <p:cNvSpPr txBox="1"/>
            <p:nvPr/>
          </p:nvSpPr>
          <p:spPr>
            <a:xfrm>
              <a:off x="5323064" y="1884956"/>
              <a:ext cx="2172671" cy="307777"/>
            </a:xfrm>
            <a:prstGeom prst="rect">
              <a:avLst/>
            </a:prstGeom>
            <a:noFill/>
          </p:spPr>
          <p:txBody>
            <a:bodyPr wrap="square" rtlCol="0">
              <a:spAutoFit/>
            </a:bodyPr>
            <a:lstStyle/>
            <a:p>
              <a:r>
                <a:rPr lang="en-US" sz="1400" cap="all" dirty="0">
                  <a:solidFill>
                    <a:schemeClr val="bg1"/>
                  </a:solidFill>
                </a:rPr>
                <a:t>Virtual Office </a:t>
              </a:r>
            </a:p>
          </p:txBody>
        </p:sp>
        <p:sp>
          <p:nvSpPr>
            <p:cNvPr id="15" name="TextBox 14">
              <a:extLst>
                <a:ext uri="{FF2B5EF4-FFF2-40B4-BE49-F238E27FC236}">
                  <a16:creationId xmlns:a16="http://schemas.microsoft.com/office/drawing/2014/main" id="{AE85CE0B-CF79-892D-493F-8603D97D8B8A}"/>
                </a:ext>
              </a:extLst>
            </p:cNvPr>
            <p:cNvSpPr txBox="1"/>
            <p:nvPr/>
          </p:nvSpPr>
          <p:spPr>
            <a:xfrm>
              <a:off x="4442162" y="1473527"/>
              <a:ext cx="973343" cy="938719"/>
            </a:xfrm>
            <a:prstGeom prst="rect">
              <a:avLst/>
            </a:prstGeom>
            <a:noFill/>
          </p:spPr>
          <p:txBody>
            <a:bodyPr wrap="none" rtlCol="0">
              <a:spAutoFit/>
            </a:bodyPr>
            <a:lstStyle/>
            <a:p>
              <a:r>
                <a:rPr lang="en-US" sz="5500" b="1" dirty="0">
                  <a:solidFill>
                    <a:schemeClr val="bg1"/>
                  </a:solidFill>
                  <a:latin typeface="+mj-lt"/>
                </a:rPr>
                <a:t>02</a:t>
              </a:r>
            </a:p>
          </p:txBody>
        </p:sp>
        <p:cxnSp>
          <p:nvCxnSpPr>
            <p:cNvPr id="36" name="Straight Connector 35">
              <a:extLst>
                <a:ext uri="{FF2B5EF4-FFF2-40B4-BE49-F238E27FC236}">
                  <a16:creationId xmlns:a16="http://schemas.microsoft.com/office/drawing/2014/main" id="{5292670A-58D4-F65D-90F0-4CD237F211E5}"/>
                </a:ext>
              </a:extLst>
            </p:cNvPr>
            <p:cNvCxnSpPr>
              <a:cxnSpLocks/>
            </p:cNvCxnSpPr>
            <p:nvPr/>
          </p:nvCxnSpPr>
          <p:spPr>
            <a:xfrm>
              <a:off x="5415505" y="1714500"/>
              <a:ext cx="566121"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9021409B-A957-3AED-4C72-9DC5E136D458}"/>
              </a:ext>
            </a:extLst>
          </p:cNvPr>
          <p:cNvGrpSpPr/>
          <p:nvPr/>
        </p:nvGrpSpPr>
        <p:grpSpPr>
          <a:xfrm>
            <a:off x="661177" y="2933130"/>
            <a:ext cx="3399644" cy="938719"/>
            <a:chOff x="8193075" y="1473527"/>
            <a:chExt cx="3399644" cy="938719"/>
          </a:xfrm>
        </p:grpSpPr>
        <p:sp>
          <p:nvSpPr>
            <p:cNvPr id="16" name="TextBox 15">
              <a:extLst>
                <a:ext uri="{FF2B5EF4-FFF2-40B4-BE49-F238E27FC236}">
                  <a16:creationId xmlns:a16="http://schemas.microsoft.com/office/drawing/2014/main" id="{49EF46F0-1EF5-EB8D-5EB6-2CE3E09E8B54}"/>
                </a:ext>
              </a:extLst>
            </p:cNvPr>
            <p:cNvSpPr txBox="1"/>
            <p:nvPr/>
          </p:nvSpPr>
          <p:spPr>
            <a:xfrm>
              <a:off x="9073977" y="1884956"/>
              <a:ext cx="2518742" cy="523220"/>
            </a:xfrm>
            <a:prstGeom prst="rect">
              <a:avLst/>
            </a:prstGeom>
            <a:noFill/>
          </p:spPr>
          <p:txBody>
            <a:bodyPr wrap="square" rtlCol="0">
              <a:spAutoFit/>
            </a:bodyPr>
            <a:lstStyle/>
            <a:p>
              <a:r>
                <a:rPr lang="en-US" sz="1400" cap="all" dirty="0">
                  <a:solidFill>
                    <a:schemeClr val="bg1"/>
                  </a:solidFill>
                </a:rPr>
                <a:t>Key ingredients to set-up a virtual office</a:t>
              </a:r>
            </a:p>
          </p:txBody>
        </p:sp>
        <p:sp>
          <p:nvSpPr>
            <p:cNvPr id="17" name="TextBox 16">
              <a:extLst>
                <a:ext uri="{FF2B5EF4-FFF2-40B4-BE49-F238E27FC236}">
                  <a16:creationId xmlns:a16="http://schemas.microsoft.com/office/drawing/2014/main" id="{83A1EFA3-619B-4D1E-5650-A32F920459E2}"/>
                </a:ext>
              </a:extLst>
            </p:cNvPr>
            <p:cNvSpPr txBox="1"/>
            <p:nvPr/>
          </p:nvSpPr>
          <p:spPr>
            <a:xfrm>
              <a:off x="8193075" y="1473527"/>
              <a:ext cx="973343" cy="938719"/>
            </a:xfrm>
            <a:prstGeom prst="rect">
              <a:avLst/>
            </a:prstGeom>
            <a:noFill/>
          </p:spPr>
          <p:txBody>
            <a:bodyPr wrap="none" rtlCol="0">
              <a:spAutoFit/>
            </a:bodyPr>
            <a:lstStyle/>
            <a:p>
              <a:r>
                <a:rPr lang="en-US" sz="5500" b="1" dirty="0">
                  <a:solidFill>
                    <a:schemeClr val="bg1"/>
                  </a:solidFill>
                  <a:latin typeface="+mj-lt"/>
                </a:rPr>
                <a:t>03</a:t>
              </a:r>
            </a:p>
          </p:txBody>
        </p:sp>
        <p:cxnSp>
          <p:nvCxnSpPr>
            <p:cNvPr id="37" name="Straight Connector 36">
              <a:extLst>
                <a:ext uri="{FF2B5EF4-FFF2-40B4-BE49-F238E27FC236}">
                  <a16:creationId xmlns:a16="http://schemas.microsoft.com/office/drawing/2014/main" id="{912F0B2B-2AD9-049D-6360-75EA7699E14F}"/>
                </a:ext>
              </a:extLst>
            </p:cNvPr>
            <p:cNvCxnSpPr>
              <a:cxnSpLocks/>
            </p:cNvCxnSpPr>
            <p:nvPr/>
          </p:nvCxnSpPr>
          <p:spPr>
            <a:xfrm>
              <a:off x="9166418" y="1714500"/>
              <a:ext cx="566121"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DD1DE18D-4261-D771-3BA5-FE975D801132}"/>
              </a:ext>
            </a:extLst>
          </p:cNvPr>
          <p:cNvGrpSpPr/>
          <p:nvPr/>
        </p:nvGrpSpPr>
        <p:grpSpPr>
          <a:xfrm>
            <a:off x="4442162" y="2933130"/>
            <a:ext cx="4661886" cy="938719"/>
            <a:chOff x="661177" y="3050693"/>
            <a:chExt cx="4661886" cy="938719"/>
          </a:xfrm>
        </p:grpSpPr>
        <p:sp>
          <p:nvSpPr>
            <p:cNvPr id="18" name="TextBox 17">
              <a:extLst>
                <a:ext uri="{FF2B5EF4-FFF2-40B4-BE49-F238E27FC236}">
                  <a16:creationId xmlns:a16="http://schemas.microsoft.com/office/drawing/2014/main" id="{F08A541D-0832-7676-9ED6-9628ECC10334}"/>
                </a:ext>
              </a:extLst>
            </p:cNvPr>
            <p:cNvSpPr txBox="1"/>
            <p:nvPr/>
          </p:nvSpPr>
          <p:spPr>
            <a:xfrm>
              <a:off x="1542078" y="3462122"/>
              <a:ext cx="3780985" cy="523220"/>
            </a:xfrm>
            <a:prstGeom prst="rect">
              <a:avLst/>
            </a:prstGeom>
            <a:noFill/>
          </p:spPr>
          <p:txBody>
            <a:bodyPr wrap="square" rtlCol="0">
              <a:spAutoFit/>
            </a:bodyPr>
            <a:lstStyle/>
            <a:p>
              <a:r>
                <a:rPr lang="en-US" sz="1400" cap="all" dirty="0">
                  <a:solidFill>
                    <a:schemeClr val="bg1"/>
                  </a:solidFill>
                </a:rPr>
                <a:t>Ways to Improve Work Performance in  Virtual Office</a:t>
              </a:r>
            </a:p>
          </p:txBody>
        </p:sp>
        <p:sp>
          <p:nvSpPr>
            <p:cNvPr id="19" name="TextBox 18">
              <a:extLst>
                <a:ext uri="{FF2B5EF4-FFF2-40B4-BE49-F238E27FC236}">
                  <a16:creationId xmlns:a16="http://schemas.microsoft.com/office/drawing/2014/main" id="{3C7DB094-6DA8-E588-1B17-DB334862A28B}"/>
                </a:ext>
              </a:extLst>
            </p:cNvPr>
            <p:cNvSpPr txBox="1"/>
            <p:nvPr/>
          </p:nvSpPr>
          <p:spPr>
            <a:xfrm>
              <a:off x="661177" y="3050693"/>
              <a:ext cx="973343" cy="938719"/>
            </a:xfrm>
            <a:prstGeom prst="rect">
              <a:avLst/>
            </a:prstGeom>
            <a:noFill/>
          </p:spPr>
          <p:txBody>
            <a:bodyPr wrap="none" rtlCol="0">
              <a:spAutoFit/>
            </a:bodyPr>
            <a:lstStyle/>
            <a:p>
              <a:r>
                <a:rPr lang="en-US" sz="5500" b="1" dirty="0">
                  <a:solidFill>
                    <a:schemeClr val="bg1"/>
                  </a:solidFill>
                  <a:latin typeface="+mj-lt"/>
                </a:rPr>
                <a:t>04</a:t>
              </a:r>
            </a:p>
          </p:txBody>
        </p:sp>
        <p:cxnSp>
          <p:nvCxnSpPr>
            <p:cNvPr id="38" name="Straight Connector 37">
              <a:extLst>
                <a:ext uri="{FF2B5EF4-FFF2-40B4-BE49-F238E27FC236}">
                  <a16:creationId xmlns:a16="http://schemas.microsoft.com/office/drawing/2014/main" id="{1B0681F6-E3B5-672E-BCA1-CCFF7B59B74D}"/>
                </a:ext>
              </a:extLst>
            </p:cNvPr>
            <p:cNvCxnSpPr>
              <a:cxnSpLocks/>
            </p:cNvCxnSpPr>
            <p:nvPr/>
          </p:nvCxnSpPr>
          <p:spPr>
            <a:xfrm>
              <a:off x="1580179" y="3340100"/>
              <a:ext cx="566121"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pic>
        <p:nvPicPr>
          <p:cNvPr id="32" name="Picture 31">
            <a:extLst>
              <a:ext uri="{FF2B5EF4-FFF2-40B4-BE49-F238E27FC236}">
                <a16:creationId xmlns:a16="http://schemas.microsoft.com/office/drawing/2014/main" id="{ADD20E92-EDFE-A652-8595-26B20D3BC4B0}"/>
              </a:ext>
            </a:extLst>
          </p:cNvPr>
          <p:cNvPicPr>
            <a:picLocks noChangeAspect="1"/>
          </p:cNvPicPr>
          <p:nvPr/>
        </p:nvPicPr>
        <p:blipFill>
          <a:blip r:embed="rId3"/>
          <a:stretch>
            <a:fillRect/>
          </a:stretch>
        </p:blipFill>
        <p:spPr>
          <a:xfrm>
            <a:off x="8425489" y="4021676"/>
            <a:ext cx="3610566" cy="2094598"/>
          </a:xfrm>
          <a:prstGeom prst="rect">
            <a:avLst/>
          </a:prstGeom>
        </p:spPr>
      </p:pic>
      <p:sp>
        <p:nvSpPr>
          <p:cNvPr id="22" name="TextBox 21">
            <a:extLst>
              <a:ext uri="{FF2B5EF4-FFF2-40B4-BE49-F238E27FC236}">
                <a16:creationId xmlns:a16="http://schemas.microsoft.com/office/drawing/2014/main" id="{4837B5E5-00EF-BAC9-4189-73697F884619}"/>
              </a:ext>
            </a:extLst>
          </p:cNvPr>
          <p:cNvSpPr txBox="1"/>
          <p:nvPr/>
        </p:nvSpPr>
        <p:spPr>
          <a:xfrm>
            <a:off x="1480183" y="4599615"/>
            <a:ext cx="3780985" cy="307777"/>
          </a:xfrm>
          <a:prstGeom prst="rect">
            <a:avLst/>
          </a:prstGeom>
          <a:noFill/>
        </p:spPr>
        <p:txBody>
          <a:bodyPr wrap="square" rtlCol="0">
            <a:spAutoFit/>
          </a:bodyPr>
          <a:lstStyle/>
          <a:p>
            <a:r>
              <a:rPr lang="en-US" sz="1400" cap="all" dirty="0">
                <a:solidFill>
                  <a:schemeClr val="bg1"/>
                </a:solidFill>
              </a:rPr>
              <a:t>COMPARISONS and TOOLS</a:t>
            </a:r>
          </a:p>
        </p:txBody>
      </p:sp>
      <p:sp>
        <p:nvSpPr>
          <p:cNvPr id="24" name="TextBox 23">
            <a:extLst>
              <a:ext uri="{FF2B5EF4-FFF2-40B4-BE49-F238E27FC236}">
                <a16:creationId xmlns:a16="http://schemas.microsoft.com/office/drawing/2014/main" id="{A404D2AF-CC22-B5D3-6345-92BE32A77549}"/>
              </a:ext>
            </a:extLst>
          </p:cNvPr>
          <p:cNvSpPr txBox="1"/>
          <p:nvPr/>
        </p:nvSpPr>
        <p:spPr>
          <a:xfrm>
            <a:off x="599282" y="4188186"/>
            <a:ext cx="973343" cy="938719"/>
          </a:xfrm>
          <a:prstGeom prst="rect">
            <a:avLst/>
          </a:prstGeom>
          <a:noFill/>
        </p:spPr>
        <p:txBody>
          <a:bodyPr wrap="none" rtlCol="0">
            <a:spAutoFit/>
          </a:bodyPr>
          <a:lstStyle/>
          <a:p>
            <a:r>
              <a:rPr lang="en-US" sz="5500" b="1" dirty="0">
                <a:solidFill>
                  <a:schemeClr val="bg1"/>
                </a:solidFill>
                <a:latin typeface="+mj-lt"/>
              </a:rPr>
              <a:t>05</a:t>
            </a:r>
          </a:p>
        </p:txBody>
      </p:sp>
      <p:cxnSp>
        <p:nvCxnSpPr>
          <p:cNvPr id="25" name="Straight Connector 24">
            <a:extLst>
              <a:ext uri="{FF2B5EF4-FFF2-40B4-BE49-F238E27FC236}">
                <a16:creationId xmlns:a16="http://schemas.microsoft.com/office/drawing/2014/main" id="{097C8A4E-B210-A204-A3BF-D7F5118A36B2}"/>
              </a:ext>
            </a:extLst>
          </p:cNvPr>
          <p:cNvCxnSpPr>
            <a:cxnSpLocks/>
          </p:cNvCxnSpPr>
          <p:nvPr/>
        </p:nvCxnSpPr>
        <p:spPr>
          <a:xfrm>
            <a:off x="1518284" y="4477593"/>
            <a:ext cx="566121"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8432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Picture 85" descr="A close-up of a virus&#10;&#10;Description automatically generated with medium confidence">
            <a:extLst>
              <a:ext uri="{FF2B5EF4-FFF2-40B4-BE49-F238E27FC236}">
                <a16:creationId xmlns:a16="http://schemas.microsoft.com/office/drawing/2014/main" id="{97E518C2-1999-D8A8-4A81-4962841F72E8}"/>
              </a:ext>
            </a:extLst>
          </p:cNvPr>
          <p:cNvPicPr>
            <a:picLocks noChangeAspect="1"/>
          </p:cNvPicPr>
          <p:nvPr/>
        </p:nvPicPr>
        <p:blipFill rotWithShape="1">
          <a:blip r:embed="rId3">
            <a:alphaModFix amt="15000"/>
            <a:extLst>
              <a:ext uri="{28A0092B-C50C-407E-A947-70E740481C1C}">
                <a14:useLocalDpi xmlns:a14="http://schemas.microsoft.com/office/drawing/2010/main" val="0"/>
              </a:ext>
            </a:extLst>
          </a:blip>
          <a:srcRect b="25607"/>
          <a:stretch/>
        </p:blipFill>
        <p:spPr>
          <a:xfrm>
            <a:off x="0" y="1133844"/>
            <a:ext cx="12192000" cy="5101856"/>
          </a:xfrm>
          <a:prstGeom prst="rect">
            <a:avLst/>
          </a:prstGeom>
        </p:spPr>
      </p:pic>
      <p:sp>
        <p:nvSpPr>
          <p:cNvPr id="3" name="Title 2">
            <a:extLst>
              <a:ext uri="{FF2B5EF4-FFF2-40B4-BE49-F238E27FC236}">
                <a16:creationId xmlns:a16="http://schemas.microsoft.com/office/drawing/2014/main" id="{D3CD46F0-E9E1-FA47-8A77-D980086239C1}"/>
              </a:ext>
            </a:extLst>
          </p:cNvPr>
          <p:cNvSpPr>
            <a:spLocks noGrp="1"/>
          </p:cNvSpPr>
          <p:nvPr>
            <p:ph type="title"/>
          </p:nvPr>
        </p:nvSpPr>
        <p:spPr/>
        <p:txBody>
          <a:bodyPr/>
          <a:lstStyle/>
          <a:p>
            <a:r>
              <a:rPr lang="en-US" dirty="0"/>
              <a:t>Introduction</a:t>
            </a:r>
          </a:p>
        </p:txBody>
      </p:sp>
      <p:pic>
        <p:nvPicPr>
          <p:cNvPr id="55" name="Picture 54">
            <a:extLst>
              <a:ext uri="{FF2B5EF4-FFF2-40B4-BE49-F238E27FC236}">
                <a16:creationId xmlns:a16="http://schemas.microsoft.com/office/drawing/2014/main" id="{FF6E951D-78D8-33C8-FA63-DF22EABF9039}"/>
              </a:ext>
            </a:extLst>
          </p:cNvPr>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l="27190" r="27190"/>
          <a:stretch/>
        </p:blipFill>
        <p:spPr>
          <a:xfrm>
            <a:off x="7622771" y="1133845"/>
            <a:ext cx="4569229" cy="5724155"/>
          </a:xfrm>
          <a:prstGeom prst="rect">
            <a:avLst/>
          </a:prstGeom>
        </p:spPr>
      </p:pic>
      <p:sp>
        <p:nvSpPr>
          <p:cNvPr id="31" name="TextBox 30">
            <a:extLst>
              <a:ext uri="{FF2B5EF4-FFF2-40B4-BE49-F238E27FC236}">
                <a16:creationId xmlns:a16="http://schemas.microsoft.com/office/drawing/2014/main" id="{19D0BADC-1782-47D9-506F-9F5BC544A192}"/>
              </a:ext>
            </a:extLst>
          </p:cNvPr>
          <p:cNvSpPr txBox="1"/>
          <p:nvPr/>
        </p:nvSpPr>
        <p:spPr>
          <a:xfrm>
            <a:off x="476200" y="1133843"/>
            <a:ext cx="5619799" cy="1692771"/>
          </a:xfrm>
          <a:prstGeom prst="rect">
            <a:avLst/>
          </a:prstGeom>
          <a:noFill/>
        </p:spPr>
        <p:txBody>
          <a:bodyPr wrap="square" rtlCol="0">
            <a:spAutoFit/>
          </a:bodyPr>
          <a:lstStyle/>
          <a:p>
            <a:r>
              <a:rPr lang="en-US" sz="2400" b="1" spc="60" dirty="0">
                <a:solidFill>
                  <a:schemeClr val="accent2"/>
                </a:solidFill>
                <a:latin typeface="Arial" pitchFamily="34"/>
                <a:cs typeface="Arial" pitchFamily="34"/>
              </a:rPr>
              <a:t>Need for </a:t>
            </a:r>
            <a:r>
              <a:rPr lang="en-US" sz="2800" b="1" cap="all" spc="60" dirty="0">
                <a:solidFill>
                  <a:schemeClr val="accent1"/>
                </a:solidFill>
                <a:latin typeface="Arial" pitchFamily="34"/>
                <a:cs typeface="Arial" pitchFamily="34"/>
              </a:rPr>
              <a:t>virtual workspace </a:t>
            </a:r>
            <a:r>
              <a:rPr lang="en-US" sz="2400" b="1" spc="60" dirty="0">
                <a:solidFill>
                  <a:schemeClr val="accent2"/>
                </a:solidFill>
                <a:latin typeface="Arial" pitchFamily="34"/>
                <a:cs typeface="Arial" pitchFamily="34"/>
              </a:rPr>
              <a:t>increased after the outbreak of pandemic COVID-19</a:t>
            </a:r>
          </a:p>
          <a:p>
            <a:endParaRPr lang="en-US" sz="2400" b="1" dirty="0">
              <a:solidFill>
                <a:schemeClr val="accent2"/>
              </a:solidFill>
            </a:endParaRPr>
          </a:p>
        </p:txBody>
      </p:sp>
      <p:sp>
        <p:nvSpPr>
          <p:cNvPr id="77" name="Rectangle 76">
            <a:extLst>
              <a:ext uri="{FF2B5EF4-FFF2-40B4-BE49-F238E27FC236}">
                <a16:creationId xmlns:a16="http://schemas.microsoft.com/office/drawing/2014/main" id="{1774D133-2329-0095-46EA-297C546504BE}"/>
              </a:ext>
            </a:extLst>
          </p:cNvPr>
          <p:cNvSpPr/>
          <p:nvPr/>
        </p:nvSpPr>
        <p:spPr>
          <a:xfrm>
            <a:off x="520700" y="2669321"/>
            <a:ext cx="2641600" cy="1863350"/>
          </a:xfrm>
          <a:prstGeom prst="rect">
            <a:avLst/>
          </a:prstGeom>
          <a:solidFill>
            <a:schemeClr val="bg2"/>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tIns="182880" rtlCol="0" anchor="t"/>
          <a:lstStyle/>
          <a:p>
            <a:r>
              <a:rPr lang="en-US" sz="1400" b="1" spc="60" dirty="0">
                <a:solidFill>
                  <a:schemeClr val="accent2"/>
                </a:solidFill>
                <a:latin typeface="Arial" pitchFamily="34"/>
                <a:cs typeface="Arial" pitchFamily="34"/>
              </a:rPr>
              <a:t>Becoming popular due to the affordability of virtual office spaces</a:t>
            </a:r>
          </a:p>
          <a:p>
            <a:endParaRPr lang="en-US" sz="1400" dirty="0">
              <a:solidFill>
                <a:schemeClr val="accent2"/>
              </a:solidFill>
            </a:endParaRPr>
          </a:p>
        </p:txBody>
      </p:sp>
      <p:sp>
        <p:nvSpPr>
          <p:cNvPr id="78" name="Rectangle 77">
            <a:extLst>
              <a:ext uri="{FF2B5EF4-FFF2-40B4-BE49-F238E27FC236}">
                <a16:creationId xmlns:a16="http://schemas.microsoft.com/office/drawing/2014/main" id="{F180318C-59D9-23EB-298F-2CC7BD1E45B6}"/>
              </a:ext>
            </a:extLst>
          </p:cNvPr>
          <p:cNvSpPr/>
          <p:nvPr/>
        </p:nvSpPr>
        <p:spPr>
          <a:xfrm>
            <a:off x="3248430" y="2669321"/>
            <a:ext cx="2641600" cy="1863350"/>
          </a:xfrm>
          <a:prstGeom prst="rect">
            <a:avLst/>
          </a:prstGeom>
          <a:solidFill>
            <a:schemeClr val="accent1">
              <a:alpha val="99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tIns="182880" rtlCol="0" anchor="t"/>
          <a:lstStyle/>
          <a:p>
            <a:r>
              <a:rPr lang="en-US" sz="1400" b="1" spc="60" dirty="0">
                <a:solidFill>
                  <a:schemeClr val="bg1"/>
                </a:solidFill>
                <a:latin typeface="Arial" pitchFamily="34"/>
                <a:cs typeface="Arial" pitchFamily="34"/>
              </a:rPr>
              <a:t>Coming out of lockdown, many entrepreneurs, start-ups, SMEs, &amp; freelancers are choosing to opt virtual office space, thereby making it an increasingly popular choice</a:t>
            </a:r>
            <a:endParaRPr lang="en-US" sz="1400" b="1" dirty="0"/>
          </a:p>
        </p:txBody>
      </p:sp>
      <p:sp>
        <p:nvSpPr>
          <p:cNvPr id="79" name="Rectangle 78">
            <a:extLst>
              <a:ext uri="{FF2B5EF4-FFF2-40B4-BE49-F238E27FC236}">
                <a16:creationId xmlns:a16="http://schemas.microsoft.com/office/drawing/2014/main" id="{B73751AC-1328-64B2-6354-4587F338E8F0}"/>
              </a:ext>
            </a:extLst>
          </p:cNvPr>
          <p:cNvSpPr/>
          <p:nvPr/>
        </p:nvSpPr>
        <p:spPr>
          <a:xfrm>
            <a:off x="5976160" y="2669321"/>
            <a:ext cx="2641600" cy="1863350"/>
          </a:xfrm>
          <a:prstGeom prst="rect">
            <a:avLst/>
          </a:prstGeom>
          <a:solidFill>
            <a:schemeClr val="bg2"/>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tIns="182880" rtlCol="0" anchor="t"/>
          <a:lstStyle/>
          <a:p>
            <a:r>
              <a:rPr lang="en-US" sz="1400" b="1" spc="60" dirty="0">
                <a:solidFill>
                  <a:schemeClr val="accent2"/>
                </a:solidFill>
                <a:latin typeface="Arial" pitchFamily="34"/>
                <a:cs typeface="Arial" pitchFamily="34"/>
              </a:rPr>
              <a:t>Allows employees to work from any location while enjoying the perks of a traditional workspace</a:t>
            </a:r>
          </a:p>
          <a:p>
            <a:endParaRPr lang="en-US" sz="1400" b="1" spc="60" dirty="0">
              <a:solidFill>
                <a:schemeClr val="accent2"/>
              </a:solidFill>
              <a:latin typeface="Arial" pitchFamily="34"/>
              <a:cs typeface="Arial" pitchFamily="34"/>
            </a:endParaRPr>
          </a:p>
        </p:txBody>
      </p:sp>
      <p:pic>
        <p:nvPicPr>
          <p:cNvPr id="2" name="Graphic 1">
            <a:extLst>
              <a:ext uri="{FF2B5EF4-FFF2-40B4-BE49-F238E27FC236}">
                <a16:creationId xmlns:a16="http://schemas.microsoft.com/office/drawing/2014/main" id="{C79ADD4C-FC74-0258-3663-E3855384DE5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r="-7355" b="-17242"/>
          <a:stretch>
            <a:fillRect/>
          </a:stretch>
        </p:blipFill>
        <p:spPr>
          <a:xfrm>
            <a:off x="11480345" y="6403814"/>
            <a:ext cx="633550" cy="286072"/>
          </a:xfrm>
          <a:custGeom>
            <a:avLst/>
            <a:gdLst>
              <a:gd name="connsiteX0" fmla="*/ 1351351 w 1450746"/>
              <a:gd name="connsiteY0" fmla="*/ 460505 h 655069"/>
              <a:gd name="connsiteX1" fmla="*/ 1450746 w 1450746"/>
              <a:gd name="connsiteY1" fmla="*/ 460505 h 655069"/>
              <a:gd name="connsiteX2" fmla="*/ 1450746 w 1450746"/>
              <a:gd name="connsiteY2" fmla="*/ 655069 h 655069"/>
              <a:gd name="connsiteX3" fmla="*/ 141059 w 1450746"/>
              <a:gd name="connsiteY3" fmla="*/ 655069 h 655069"/>
              <a:gd name="connsiteX4" fmla="*/ 141059 w 1450746"/>
              <a:gd name="connsiteY4" fmla="*/ 558732 h 655069"/>
              <a:gd name="connsiteX5" fmla="*/ 1351351 w 1450746"/>
              <a:gd name="connsiteY5" fmla="*/ 558732 h 655069"/>
              <a:gd name="connsiteX6" fmla="*/ 0 w 1450746"/>
              <a:gd name="connsiteY6" fmla="*/ 0 h 655069"/>
              <a:gd name="connsiteX7" fmla="*/ 1351351 w 1450746"/>
              <a:gd name="connsiteY7" fmla="*/ 0 h 655069"/>
              <a:gd name="connsiteX8" fmla="*/ 1351351 w 1450746"/>
              <a:gd name="connsiteY8" fmla="*/ 460505 h 655069"/>
              <a:gd name="connsiteX9" fmla="*/ 141059 w 1450746"/>
              <a:gd name="connsiteY9" fmla="*/ 460505 h 655069"/>
              <a:gd name="connsiteX10" fmla="*/ 141059 w 1450746"/>
              <a:gd name="connsiteY10" fmla="*/ 558732 h 655069"/>
              <a:gd name="connsiteX11" fmla="*/ 0 w 1450746"/>
              <a:gd name="connsiteY11" fmla="*/ 558732 h 655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50746" h="655069">
                <a:moveTo>
                  <a:pt x="1351351" y="460505"/>
                </a:moveTo>
                <a:lnTo>
                  <a:pt x="1450746" y="460505"/>
                </a:lnTo>
                <a:lnTo>
                  <a:pt x="1450746" y="655069"/>
                </a:lnTo>
                <a:lnTo>
                  <a:pt x="141059" y="655069"/>
                </a:lnTo>
                <a:lnTo>
                  <a:pt x="141059" y="558732"/>
                </a:lnTo>
                <a:lnTo>
                  <a:pt x="1351351" y="558732"/>
                </a:lnTo>
                <a:close/>
                <a:moveTo>
                  <a:pt x="0" y="0"/>
                </a:moveTo>
                <a:lnTo>
                  <a:pt x="1351351" y="0"/>
                </a:lnTo>
                <a:lnTo>
                  <a:pt x="1351351" y="460505"/>
                </a:lnTo>
                <a:lnTo>
                  <a:pt x="141059" y="460505"/>
                </a:lnTo>
                <a:lnTo>
                  <a:pt x="141059" y="558732"/>
                </a:lnTo>
                <a:lnTo>
                  <a:pt x="0" y="558732"/>
                </a:lnTo>
                <a:close/>
              </a:path>
            </a:pathLst>
          </a:custGeom>
        </p:spPr>
      </p:pic>
      <p:sp>
        <p:nvSpPr>
          <p:cNvPr id="7" name="Rectangle 6">
            <a:extLst>
              <a:ext uri="{FF2B5EF4-FFF2-40B4-BE49-F238E27FC236}">
                <a16:creationId xmlns:a16="http://schemas.microsoft.com/office/drawing/2014/main" id="{38F77C56-2DA1-AED8-7EAB-B9851BC97917}"/>
              </a:ext>
            </a:extLst>
          </p:cNvPr>
          <p:cNvSpPr/>
          <p:nvPr/>
        </p:nvSpPr>
        <p:spPr>
          <a:xfrm>
            <a:off x="520700" y="4683500"/>
            <a:ext cx="8097060" cy="694745"/>
          </a:xfrm>
          <a:prstGeom prst="rect">
            <a:avLst/>
          </a:prstGeom>
          <a:solidFill>
            <a:schemeClr val="bg2"/>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1400" b="1" spc="60" dirty="0">
                <a:solidFill>
                  <a:schemeClr val="accent2"/>
                </a:solidFill>
                <a:latin typeface="Arial" pitchFamily="34"/>
                <a:cs typeface="Arial" pitchFamily="34"/>
              </a:rPr>
              <a:t>Operates as one unit with a virtual presence and a physical mailing address</a:t>
            </a:r>
            <a:endParaRPr lang="en-US" sz="1400" dirty="0">
              <a:solidFill>
                <a:schemeClr val="accent2"/>
              </a:solidFill>
            </a:endParaRPr>
          </a:p>
        </p:txBody>
      </p:sp>
    </p:spTree>
    <p:extLst>
      <p:ext uri="{BB962C8B-B14F-4D97-AF65-F5344CB8AC3E}">
        <p14:creationId xmlns:p14="http://schemas.microsoft.com/office/powerpoint/2010/main" val="1762128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3CD46F0-E9E1-FA47-8A77-D980086239C1}"/>
              </a:ext>
            </a:extLst>
          </p:cNvPr>
          <p:cNvSpPr>
            <a:spLocks noGrp="1"/>
          </p:cNvSpPr>
          <p:nvPr>
            <p:ph type="title"/>
          </p:nvPr>
        </p:nvSpPr>
        <p:spPr>
          <a:xfrm>
            <a:off x="709612" y="360491"/>
            <a:ext cx="10993437" cy="664797"/>
          </a:xfrm>
        </p:spPr>
        <p:txBody>
          <a:bodyPr/>
          <a:lstStyle/>
          <a:p>
            <a:r>
              <a:rPr lang="en-US" dirty="0"/>
              <a:t>Some of the world’s largest companies and most respected brands in business have adopted this organizational strategy</a:t>
            </a:r>
          </a:p>
        </p:txBody>
      </p:sp>
      <p:grpSp>
        <p:nvGrpSpPr>
          <p:cNvPr id="45" name="Group 44">
            <a:extLst>
              <a:ext uri="{FF2B5EF4-FFF2-40B4-BE49-F238E27FC236}">
                <a16:creationId xmlns:a16="http://schemas.microsoft.com/office/drawing/2014/main" id="{DA1957C1-EB23-51E3-2B39-6B015FAD94D7}"/>
              </a:ext>
            </a:extLst>
          </p:cNvPr>
          <p:cNvGrpSpPr/>
          <p:nvPr/>
        </p:nvGrpSpPr>
        <p:grpSpPr>
          <a:xfrm>
            <a:off x="477275" y="1661656"/>
            <a:ext cx="5811878" cy="3893509"/>
            <a:chOff x="540774" y="1472856"/>
            <a:chExt cx="6989333" cy="4682313"/>
          </a:xfrm>
        </p:grpSpPr>
        <p:grpSp>
          <p:nvGrpSpPr>
            <p:cNvPr id="37" name="Group 36">
              <a:extLst>
                <a:ext uri="{FF2B5EF4-FFF2-40B4-BE49-F238E27FC236}">
                  <a16:creationId xmlns:a16="http://schemas.microsoft.com/office/drawing/2014/main" id="{B3CF8AC0-348C-B6AE-DAFF-C4715729A877}"/>
                </a:ext>
              </a:extLst>
            </p:cNvPr>
            <p:cNvGrpSpPr/>
            <p:nvPr/>
          </p:nvGrpSpPr>
          <p:grpSpPr>
            <a:xfrm>
              <a:off x="540774" y="1472856"/>
              <a:ext cx="6989333" cy="1054034"/>
              <a:chOff x="540774" y="1472856"/>
              <a:chExt cx="6989333" cy="1054034"/>
            </a:xfrm>
            <a:solidFill>
              <a:schemeClr val="bg1"/>
            </a:solidFill>
          </p:grpSpPr>
          <p:sp>
            <p:nvSpPr>
              <p:cNvPr id="20" name="Rectangle 19">
                <a:extLst>
                  <a:ext uri="{FF2B5EF4-FFF2-40B4-BE49-F238E27FC236}">
                    <a16:creationId xmlns:a16="http://schemas.microsoft.com/office/drawing/2014/main" id="{E48051DA-60FA-9947-0C33-63BB8C0A130F}"/>
                  </a:ext>
                </a:extLst>
              </p:cNvPr>
              <p:cNvSpPr/>
              <p:nvPr/>
            </p:nvSpPr>
            <p:spPr>
              <a:xfrm>
                <a:off x="540774" y="1472856"/>
                <a:ext cx="1645475" cy="1054034"/>
              </a:xfrm>
              <a:prstGeom prst="rect">
                <a:avLst/>
              </a:prstGeom>
              <a:grp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0A269B73-B816-2128-00E9-C16EE995B64A}"/>
                  </a:ext>
                </a:extLst>
              </p:cNvPr>
              <p:cNvSpPr/>
              <p:nvPr/>
            </p:nvSpPr>
            <p:spPr>
              <a:xfrm>
                <a:off x="2322060" y="1472856"/>
                <a:ext cx="1645475" cy="1054034"/>
              </a:xfrm>
              <a:prstGeom prst="rect">
                <a:avLst/>
              </a:prstGeom>
              <a:grp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F7C5CBB3-187D-57B5-8E49-BB9402771343}"/>
                  </a:ext>
                </a:extLst>
              </p:cNvPr>
              <p:cNvSpPr/>
              <p:nvPr/>
            </p:nvSpPr>
            <p:spPr>
              <a:xfrm>
                <a:off x="4103346" y="1472856"/>
                <a:ext cx="1645475" cy="1054034"/>
              </a:xfrm>
              <a:prstGeom prst="rect">
                <a:avLst/>
              </a:prstGeom>
              <a:grp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4B3D35AF-1990-54CB-E77F-55743D91F096}"/>
                  </a:ext>
                </a:extLst>
              </p:cNvPr>
              <p:cNvSpPr/>
              <p:nvPr/>
            </p:nvSpPr>
            <p:spPr>
              <a:xfrm>
                <a:off x="5884632" y="1472856"/>
                <a:ext cx="1645475" cy="1054034"/>
              </a:xfrm>
              <a:prstGeom prst="rect">
                <a:avLst/>
              </a:prstGeom>
              <a:grp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6073FA01-AA74-BC96-B59D-5333E1428204}"/>
                </a:ext>
              </a:extLst>
            </p:cNvPr>
            <p:cNvGrpSpPr/>
            <p:nvPr/>
          </p:nvGrpSpPr>
          <p:grpSpPr>
            <a:xfrm>
              <a:off x="540774" y="2662311"/>
              <a:ext cx="6989333" cy="1054034"/>
              <a:chOff x="540774" y="2661713"/>
              <a:chExt cx="6989333" cy="1054034"/>
            </a:xfrm>
            <a:solidFill>
              <a:schemeClr val="bg1"/>
            </a:solidFill>
          </p:grpSpPr>
          <p:sp>
            <p:nvSpPr>
              <p:cNvPr id="24" name="Rectangle 23">
                <a:extLst>
                  <a:ext uri="{FF2B5EF4-FFF2-40B4-BE49-F238E27FC236}">
                    <a16:creationId xmlns:a16="http://schemas.microsoft.com/office/drawing/2014/main" id="{8986E5D9-60C7-3083-2A60-18EBBD1AC51A}"/>
                  </a:ext>
                </a:extLst>
              </p:cNvPr>
              <p:cNvSpPr/>
              <p:nvPr/>
            </p:nvSpPr>
            <p:spPr>
              <a:xfrm>
                <a:off x="540774" y="2661713"/>
                <a:ext cx="1645475" cy="1054034"/>
              </a:xfrm>
              <a:prstGeom prst="rect">
                <a:avLst/>
              </a:prstGeom>
              <a:grp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310C5D69-B24A-11A6-8C5F-C2DF7FFDE748}"/>
                  </a:ext>
                </a:extLst>
              </p:cNvPr>
              <p:cNvSpPr/>
              <p:nvPr/>
            </p:nvSpPr>
            <p:spPr>
              <a:xfrm>
                <a:off x="2322060" y="2661713"/>
                <a:ext cx="1645475" cy="1054034"/>
              </a:xfrm>
              <a:prstGeom prst="rect">
                <a:avLst/>
              </a:prstGeom>
              <a:grp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912BAE77-0D72-DDC8-4909-5B897092A96B}"/>
                  </a:ext>
                </a:extLst>
              </p:cNvPr>
              <p:cNvSpPr/>
              <p:nvPr/>
            </p:nvSpPr>
            <p:spPr>
              <a:xfrm>
                <a:off x="4103346" y="2661713"/>
                <a:ext cx="1645475" cy="1054034"/>
              </a:xfrm>
              <a:prstGeom prst="rect">
                <a:avLst/>
              </a:prstGeom>
              <a:grp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75C3F2B7-FF0F-719F-90F3-F2A7ED5CE009}"/>
                  </a:ext>
                </a:extLst>
              </p:cNvPr>
              <p:cNvSpPr/>
              <p:nvPr/>
            </p:nvSpPr>
            <p:spPr>
              <a:xfrm>
                <a:off x="5884632" y="2661713"/>
                <a:ext cx="1645475" cy="1054034"/>
              </a:xfrm>
              <a:prstGeom prst="rect">
                <a:avLst/>
              </a:prstGeom>
              <a:grp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A6F64D3E-B4F8-F8F2-9702-37024651EACC}"/>
                </a:ext>
              </a:extLst>
            </p:cNvPr>
            <p:cNvGrpSpPr/>
            <p:nvPr/>
          </p:nvGrpSpPr>
          <p:grpSpPr>
            <a:xfrm>
              <a:off x="540774" y="3851765"/>
              <a:ext cx="6989333" cy="1054034"/>
              <a:chOff x="540774" y="3851765"/>
              <a:chExt cx="6989333" cy="1054034"/>
            </a:xfrm>
            <a:solidFill>
              <a:schemeClr val="bg1"/>
            </a:solidFill>
          </p:grpSpPr>
          <p:sp>
            <p:nvSpPr>
              <p:cNvPr id="28" name="Rectangle 27">
                <a:extLst>
                  <a:ext uri="{FF2B5EF4-FFF2-40B4-BE49-F238E27FC236}">
                    <a16:creationId xmlns:a16="http://schemas.microsoft.com/office/drawing/2014/main" id="{115F4CDD-BB9C-0DB2-8FD8-4DE78623C46A}"/>
                  </a:ext>
                </a:extLst>
              </p:cNvPr>
              <p:cNvSpPr/>
              <p:nvPr/>
            </p:nvSpPr>
            <p:spPr>
              <a:xfrm>
                <a:off x="540774" y="3851765"/>
                <a:ext cx="1645475" cy="1054034"/>
              </a:xfrm>
              <a:prstGeom prst="rect">
                <a:avLst/>
              </a:prstGeom>
              <a:grp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384867A3-000C-DAC8-E7B9-E58672F78DE7}"/>
                  </a:ext>
                </a:extLst>
              </p:cNvPr>
              <p:cNvSpPr/>
              <p:nvPr/>
            </p:nvSpPr>
            <p:spPr>
              <a:xfrm>
                <a:off x="2322060" y="3851765"/>
                <a:ext cx="1645475" cy="1054034"/>
              </a:xfrm>
              <a:prstGeom prst="rect">
                <a:avLst/>
              </a:prstGeom>
              <a:grp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184DF3F1-2230-7E96-7F34-49BC88C19A32}"/>
                  </a:ext>
                </a:extLst>
              </p:cNvPr>
              <p:cNvSpPr/>
              <p:nvPr/>
            </p:nvSpPr>
            <p:spPr>
              <a:xfrm>
                <a:off x="4103346" y="3851765"/>
                <a:ext cx="1645475" cy="1054034"/>
              </a:xfrm>
              <a:prstGeom prst="rect">
                <a:avLst/>
              </a:prstGeom>
              <a:grp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24421ED8-E7ED-5098-1CBD-4B5A433D7C2D}"/>
                  </a:ext>
                </a:extLst>
              </p:cNvPr>
              <p:cNvSpPr/>
              <p:nvPr/>
            </p:nvSpPr>
            <p:spPr>
              <a:xfrm>
                <a:off x="5884632" y="3851765"/>
                <a:ext cx="1645475" cy="1054034"/>
              </a:xfrm>
              <a:prstGeom prst="rect">
                <a:avLst/>
              </a:prstGeom>
              <a:grp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Picture 6" descr="Wordpress logo png, Wordpress icon transparent png 20975532 PNG">
              <a:extLst>
                <a:ext uri="{FF2B5EF4-FFF2-40B4-BE49-F238E27FC236}">
                  <a16:creationId xmlns:a16="http://schemas.microsoft.com/office/drawing/2014/main" id="{06BAB610-2B9B-33BB-BA6F-967E6C8771E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743" t="22952" r="53636" b="19734"/>
            <a:stretch/>
          </p:blipFill>
          <p:spPr bwMode="auto">
            <a:xfrm>
              <a:off x="709612" y="1616721"/>
              <a:ext cx="1368614" cy="86250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The History of Airbnb. Short-term rentals have been around for… | by  Keycafe Team | Keycafe | Medium">
              <a:extLst>
                <a:ext uri="{FF2B5EF4-FFF2-40B4-BE49-F238E27FC236}">
                  <a16:creationId xmlns:a16="http://schemas.microsoft.com/office/drawing/2014/main" id="{6A42C971-1A51-1C4C-872A-16651B164C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6707" y="1703179"/>
              <a:ext cx="1516179" cy="68958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2" descr="Calm Logo transparent PNG - StickPNG">
              <a:extLst>
                <a:ext uri="{FF2B5EF4-FFF2-40B4-BE49-F238E27FC236}">
                  <a16:creationId xmlns:a16="http://schemas.microsoft.com/office/drawing/2014/main" id="{8ACB71A1-82B6-9DF9-7D3F-3A8B059584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98765" y="1770275"/>
              <a:ext cx="1254635" cy="49639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4" descr="Coinbase Review 2023">
              <a:extLst>
                <a:ext uri="{FF2B5EF4-FFF2-40B4-BE49-F238E27FC236}">
                  <a16:creationId xmlns:a16="http://schemas.microsoft.com/office/drawing/2014/main" id="{1C4C72C0-393A-C4E3-2408-44C7FAF02DF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22322" y="1745820"/>
              <a:ext cx="1370094" cy="68504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6" descr="Online Learning for Organizations | Coursera for Business">
              <a:extLst>
                <a:ext uri="{FF2B5EF4-FFF2-40B4-BE49-F238E27FC236}">
                  <a16:creationId xmlns:a16="http://schemas.microsoft.com/office/drawing/2014/main" id="{1F52F87B-37AE-54A8-630A-D19121BD17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759" y="2783980"/>
              <a:ext cx="1556534" cy="81069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0" descr="H.W. Kaufman Group | Careers Center | Welcome">
              <a:extLst>
                <a:ext uri="{FF2B5EF4-FFF2-40B4-BE49-F238E27FC236}">
                  <a16:creationId xmlns:a16="http://schemas.microsoft.com/office/drawing/2014/main" id="{F43BAA38-86A8-A09B-DF69-DF8EAF2094B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97686" y="3038594"/>
              <a:ext cx="1164052" cy="27523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2" descr="Quora - Wikidata">
              <a:extLst>
                <a:ext uri="{FF2B5EF4-FFF2-40B4-BE49-F238E27FC236}">
                  <a16:creationId xmlns:a16="http://schemas.microsoft.com/office/drawing/2014/main" id="{567A24B9-0CCA-ADF0-A1FC-4310E840F28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77969" y="3046680"/>
              <a:ext cx="1128127" cy="31399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a:extLst>
                <a:ext uri="{FF2B5EF4-FFF2-40B4-BE49-F238E27FC236}">
                  <a16:creationId xmlns:a16="http://schemas.microsoft.com/office/drawing/2014/main" id="{55A819AC-EE11-37D1-E2A1-BCB3D3FAB85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03909" y="2917850"/>
              <a:ext cx="1338441" cy="63785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8" descr="Dropbox Logo PNG Transparent (1) – Brands Logos">
              <a:extLst>
                <a:ext uri="{FF2B5EF4-FFF2-40B4-BE49-F238E27FC236}">
                  <a16:creationId xmlns:a16="http://schemas.microsoft.com/office/drawing/2014/main" id="{F7F90DA9-70FB-CB25-4419-E37D529DDF66}"/>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tretch/>
          </p:blipFill>
          <p:spPr bwMode="auto">
            <a:xfrm>
              <a:off x="698575" y="4076516"/>
              <a:ext cx="1414219" cy="536160"/>
            </a:xfrm>
            <a:prstGeom prst="rect">
              <a:avLst/>
            </a:prstGeom>
            <a:extLst>
              <a:ext uri="{909E8E84-426E-40DD-AFC4-6F175D3DCCD1}">
                <a14:hiddenFill xmlns:a14="http://schemas.microsoft.com/office/drawing/2010/main">
                  <a:solidFill>
                    <a:srgbClr val="FFFFFF"/>
                  </a:solidFill>
                </a14:hiddenFill>
              </a:ext>
            </a:extLst>
          </p:spPr>
        </p:pic>
        <p:pic>
          <p:nvPicPr>
            <p:cNvPr id="11" name="Picture 16" descr="Is DuckDuckGo Safe? 5 Things to Know About this Anonymous Browser">
              <a:extLst>
                <a:ext uri="{FF2B5EF4-FFF2-40B4-BE49-F238E27FC236}">
                  <a16:creationId xmlns:a16="http://schemas.microsoft.com/office/drawing/2014/main" id="{F8E6CB62-6A33-E31C-EB62-EC8A4F2A20A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95434" y="4176616"/>
              <a:ext cx="1368555" cy="40940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4">
              <a:extLst>
                <a:ext uri="{FF2B5EF4-FFF2-40B4-BE49-F238E27FC236}">
                  <a16:creationId xmlns:a16="http://schemas.microsoft.com/office/drawing/2014/main" id="{32500D1D-1942-F380-A7E5-EEDD3F4817D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224726" y="3980278"/>
              <a:ext cx="1434612" cy="79700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Zapier Review | PCMag">
              <a:extLst>
                <a:ext uri="{FF2B5EF4-FFF2-40B4-BE49-F238E27FC236}">
                  <a16:creationId xmlns:a16="http://schemas.microsoft.com/office/drawing/2014/main" id="{867852FF-C132-741D-DFC2-A7884212991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953458" y="3997906"/>
              <a:ext cx="1540852" cy="689585"/>
            </a:xfrm>
            <a:prstGeom prst="rect">
              <a:avLst/>
            </a:prstGeom>
            <a:noFill/>
            <a:extLst>
              <a:ext uri="{909E8E84-426E-40DD-AFC4-6F175D3DCCD1}">
                <a14:hiddenFill xmlns:a14="http://schemas.microsoft.com/office/drawing/2010/main">
                  <a:solidFill>
                    <a:srgbClr val="FFFFFF"/>
                  </a:solidFill>
                </a14:hiddenFill>
              </a:ext>
            </a:extLst>
          </p:spPr>
        </p:pic>
        <p:grpSp>
          <p:nvGrpSpPr>
            <p:cNvPr id="40" name="Group 39">
              <a:extLst>
                <a:ext uri="{FF2B5EF4-FFF2-40B4-BE49-F238E27FC236}">
                  <a16:creationId xmlns:a16="http://schemas.microsoft.com/office/drawing/2014/main" id="{C9027ECB-9FC1-C8DE-57E1-0B46228F1255}"/>
                </a:ext>
              </a:extLst>
            </p:cNvPr>
            <p:cNvGrpSpPr/>
            <p:nvPr/>
          </p:nvGrpSpPr>
          <p:grpSpPr>
            <a:xfrm>
              <a:off x="540774" y="5101135"/>
              <a:ext cx="5208047" cy="1054034"/>
              <a:chOff x="540774" y="3851765"/>
              <a:chExt cx="5208047" cy="1054034"/>
            </a:xfrm>
            <a:solidFill>
              <a:schemeClr val="bg1"/>
            </a:solidFill>
          </p:grpSpPr>
          <p:sp>
            <p:nvSpPr>
              <p:cNvPr id="41" name="Rectangle 40">
                <a:extLst>
                  <a:ext uri="{FF2B5EF4-FFF2-40B4-BE49-F238E27FC236}">
                    <a16:creationId xmlns:a16="http://schemas.microsoft.com/office/drawing/2014/main" id="{EAE408A5-2997-D09E-4CEA-AABBD196935A}"/>
                  </a:ext>
                </a:extLst>
              </p:cNvPr>
              <p:cNvSpPr/>
              <p:nvPr/>
            </p:nvSpPr>
            <p:spPr>
              <a:xfrm>
                <a:off x="540774" y="3851765"/>
                <a:ext cx="1645475" cy="1054034"/>
              </a:xfrm>
              <a:prstGeom prst="rect">
                <a:avLst/>
              </a:prstGeom>
              <a:grp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9A2870BA-C9F0-809C-010C-20CF64E7E4F5}"/>
                  </a:ext>
                </a:extLst>
              </p:cNvPr>
              <p:cNvSpPr/>
              <p:nvPr/>
            </p:nvSpPr>
            <p:spPr>
              <a:xfrm>
                <a:off x="2322060" y="3851765"/>
                <a:ext cx="1645475" cy="1054034"/>
              </a:xfrm>
              <a:prstGeom prst="rect">
                <a:avLst/>
              </a:prstGeom>
              <a:grp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31CAD3D1-08E9-DB84-A310-6D1EFAB35B70}"/>
                  </a:ext>
                </a:extLst>
              </p:cNvPr>
              <p:cNvSpPr/>
              <p:nvPr/>
            </p:nvSpPr>
            <p:spPr>
              <a:xfrm>
                <a:off x="4103346" y="3851765"/>
                <a:ext cx="1645475" cy="1054034"/>
              </a:xfrm>
              <a:prstGeom prst="rect">
                <a:avLst/>
              </a:prstGeom>
              <a:grp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9" name="Picture 34" descr="Logo - Stacks">
              <a:extLst>
                <a:ext uri="{FF2B5EF4-FFF2-40B4-BE49-F238E27FC236}">
                  <a16:creationId xmlns:a16="http://schemas.microsoft.com/office/drawing/2014/main" id="{FFAA245A-2E70-04CC-4F8F-495FB8A1C135}"/>
                </a:ext>
              </a:extLst>
            </p:cNvPr>
            <p:cNvPicPr>
              <a:picLocks noChangeAspect="1" noChangeArrowheads="1"/>
            </p:cNvPicPr>
            <p:nvPr/>
          </p:nvPicPr>
          <p:blipFill>
            <a:blip r:embed="rId15">
              <a:extLst>
                <a:ext uri="{28A0092B-C50C-407E-A947-70E740481C1C}">
                  <a14:useLocalDpi xmlns:a14="http://schemas.microsoft.com/office/drawing/2010/main" val="0"/>
                </a:ext>
              </a:extLst>
            </a:blip>
            <a:stretch>
              <a:fillRect/>
            </a:stretch>
          </p:blipFill>
          <p:spPr bwMode="auto">
            <a:xfrm>
              <a:off x="698575" y="5461306"/>
              <a:ext cx="1379651" cy="275043"/>
            </a:xfrm>
            <a:prstGeom prst="rect">
              <a:avLst/>
            </a:prstGeom>
            <a:extLst>
              <a:ext uri="{909E8E84-426E-40DD-AFC4-6F175D3DCCD1}">
                <a14:hiddenFill xmlns:a14="http://schemas.microsoft.com/office/drawing/2010/main">
                  <a:solidFill>
                    <a:srgbClr val="FFFFFF"/>
                  </a:solidFill>
                </a14:hiddenFill>
              </a:ext>
            </a:extLst>
          </p:spPr>
        </p:pic>
        <p:pic>
          <p:nvPicPr>
            <p:cNvPr id="8" name="Picture 10" descr="Yelp fights court order to remove negative review of law firm – Naked  Security">
              <a:extLst>
                <a:ext uri="{FF2B5EF4-FFF2-40B4-BE49-F238E27FC236}">
                  <a16:creationId xmlns:a16="http://schemas.microsoft.com/office/drawing/2014/main" id="{2DD150C7-E0E1-D41B-F56B-6703B17E2492}"/>
                </a:ext>
              </a:extLst>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2431868" y="5255236"/>
              <a:ext cx="1425855" cy="745831"/>
            </a:xfrm>
            <a:prstGeom prst="rect">
              <a:avLst/>
            </a:prstGeom>
            <a:extLst>
              <a:ext uri="{909E8E84-426E-40DD-AFC4-6F175D3DCCD1}">
                <a14:hiddenFill xmlns:a14="http://schemas.microsoft.com/office/drawing/2010/main">
                  <a:solidFill>
                    <a:srgbClr val="FFFFFF"/>
                  </a:solidFill>
                </a14:hiddenFill>
              </a:ext>
            </a:extLst>
          </p:spPr>
        </p:pic>
        <p:pic>
          <p:nvPicPr>
            <p:cNvPr id="12" name="Picture 18" descr="Toptal - Hire Freelance Talent from the Top 3%">
              <a:extLst>
                <a:ext uri="{FF2B5EF4-FFF2-40B4-BE49-F238E27FC236}">
                  <a16:creationId xmlns:a16="http://schemas.microsoft.com/office/drawing/2014/main" id="{5B0C829D-2362-966F-A492-46D62705BCAE}"/>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188358" y="5430273"/>
              <a:ext cx="1434612" cy="395755"/>
            </a:xfrm>
            <a:prstGeom prst="rect">
              <a:avLst/>
            </a:prstGeom>
            <a:noFill/>
            <a:extLst>
              <a:ext uri="{909E8E84-426E-40DD-AFC4-6F175D3DCCD1}">
                <a14:hiddenFill xmlns:a14="http://schemas.microsoft.com/office/drawing/2010/main">
                  <a:solidFill>
                    <a:srgbClr val="FFFFFF"/>
                  </a:solidFill>
                </a14:hiddenFill>
              </a:ext>
            </a:extLst>
          </p:spPr>
        </p:pic>
      </p:grpSp>
      <p:pic>
        <p:nvPicPr>
          <p:cNvPr id="51" name="Picture 50" descr="A computer with a blank screen&#10;&#10;Description automatically generated">
            <a:extLst>
              <a:ext uri="{FF2B5EF4-FFF2-40B4-BE49-F238E27FC236}">
                <a16:creationId xmlns:a16="http://schemas.microsoft.com/office/drawing/2014/main" id="{9368B595-8256-91E0-F205-4F5C8C4D3A5D}"/>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8029568" y="3608411"/>
            <a:ext cx="3981416" cy="2655247"/>
          </a:xfrm>
          <a:prstGeom prst="rect">
            <a:avLst/>
          </a:prstGeom>
        </p:spPr>
      </p:pic>
      <p:pic>
        <p:nvPicPr>
          <p:cNvPr id="46" name="Picture 2" descr="Virtual office, collaboration, cloud telephony / RCNTEC">
            <a:extLst>
              <a:ext uri="{FF2B5EF4-FFF2-40B4-BE49-F238E27FC236}">
                <a16:creationId xmlns:a16="http://schemas.microsoft.com/office/drawing/2014/main" id="{2F5C6E53-B778-3F85-59A5-632EC686B83F}"/>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859224" y="4062228"/>
            <a:ext cx="2322103" cy="1575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8854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230B39-83A9-34C9-8662-6EE00F1594CD}"/>
              </a:ext>
            </a:extLst>
          </p:cNvPr>
          <p:cNvPicPr>
            <a:picLocks noChangeAspect="1"/>
          </p:cNvPicPr>
          <p:nvPr/>
        </p:nvPicPr>
        <p:blipFill>
          <a:blip r:embed="rId2">
            <a:extLst>
              <a:ext uri="{28A0092B-C50C-407E-A947-70E740481C1C}">
                <a14:useLocalDpi xmlns:a14="http://schemas.microsoft.com/office/drawing/2010/main" val="0"/>
              </a:ext>
            </a:extLst>
          </a:blip>
          <a:srcRect t="10" b="10"/>
          <a:stretch/>
        </p:blipFill>
        <p:spPr>
          <a:xfrm>
            <a:off x="-12700" y="17780"/>
            <a:ext cx="12204700" cy="4800600"/>
          </a:xfrm>
          <a:prstGeom prst="rect">
            <a:avLst/>
          </a:prstGeom>
        </p:spPr>
      </p:pic>
      <p:sp>
        <p:nvSpPr>
          <p:cNvPr id="9" name="Title 24">
            <a:extLst>
              <a:ext uri="{FF2B5EF4-FFF2-40B4-BE49-F238E27FC236}">
                <a16:creationId xmlns:a16="http://schemas.microsoft.com/office/drawing/2014/main" id="{DF1AE707-C11C-35C9-0CC6-0746DDEF83E1}"/>
              </a:ext>
            </a:extLst>
          </p:cNvPr>
          <p:cNvSpPr>
            <a:spLocks noGrp="1"/>
          </p:cNvSpPr>
          <p:nvPr>
            <p:ph type="ctrTitle"/>
          </p:nvPr>
        </p:nvSpPr>
        <p:spPr>
          <a:xfrm>
            <a:off x="962356" y="3708400"/>
            <a:ext cx="4993943" cy="1936616"/>
          </a:xfr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ctr">
            <a:normAutofit/>
          </a:bodyPr>
          <a:lstStyle/>
          <a:p>
            <a:r>
              <a:rPr lang="en-US" sz="3500" dirty="0">
                <a:solidFill>
                  <a:schemeClr val="lt1"/>
                </a:solidFill>
                <a:latin typeface="Arial" panose="020B0604020202020204" pitchFamily="34" charset="0"/>
                <a:ea typeface="+mn-ea"/>
                <a:cs typeface="Arial" panose="020B0604020202020204" pitchFamily="34" charset="0"/>
              </a:rPr>
              <a:t>Key ingredients to set-up a virtual office</a:t>
            </a:r>
          </a:p>
        </p:txBody>
      </p:sp>
    </p:spTree>
    <p:extLst>
      <p:ext uri="{BB962C8B-B14F-4D97-AF65-F5344CB8AC3E}">
        <p14:creationId xmlns:p14="http://schemas.microsoft.com/office/powerpoint/2010/main" val="3438539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E438B81-188A-A25E-FA1E-E5FA840E989F}"/>
              </a:ext>
            </a:extLst>
          </p:cNvPr>
          <p:cNvSpPr>
            <a:spLocks noGrp="1"/>
          </p:cNvSpPr>
          <p:nvPr>
            <p:ph type="title"/>
          </p:nvPr>
        </p:nvSpPr>
        <p:spPr>
          <a:xfrm>
            <a:off x="599281" y="305189"/>
            <a:ext cx="10993437" cy="332399"/>
          </a:xfrm>
        </p:spPr>
        <p:txBody>
          <a:bodyPr/>
          <a:lstStyle/>
          <a:p>
            <a:r>
              <a:rPr lang="en-US" dirty="0"/>
              <a:t>Key ingredients to set-up a virtual office</a:t>
            </a:r>
          </a:p>
        </p:txBody>
      </p:sp>
      <p:pic>
        <p:nvPicPr>
          <p:cNvPr id="2" name="Picture 1" descr="people sitting on chair">
            <a:extLst>
              <a:ext uri="{FF2B5EF4-FFF2-40B4-BE49-F238E27FC236}">
                <a16:creationId xmlns:a16="http://schemas.microsoft.com/office/drawing/2014/main" id="{5B8DDE1F-B6AB-EA1E-4BA0-CDD85510317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0154" r="10623" b="23494"/>
          <a:stretch/>
        </p:blipFill>
        <p:spPr bwMode="auto">
          <a:xfrm>
            <a:off x="0" y="1056283"/>
            <a:ext cx="12192000" cy="3381872"/>
          </a:xfrm>
          <a:custGeom>
            <a:avLst/>
            <a:gdLst>
              <a:gd name="connsiteX0" fmla="*/ 0 w 12192000"/>
              <a:gd name="connsiteY0" fmla="*/ 0 h 4005160"/>
              <a:gd name="connsiteX1" fmla="*/ 12192000 w 12192000"/>
              <a:gd name="connsiteY1" fmla="*/ 0 h 4005160"/>
              <a:gd name="connsiteX2" fmla="*/ 12192000 w 12192000"/>
              <a:gd name="connsiteY2" fmla="*/ 4005160 h 4005160"/>
              <a:gd name="connsiteX3" fmla="*/ 0 w 12192000"/>
              <a:gd name="connsiteY3" fmla="*/ 4005160 h 4005160"/>
            </a:gdLst>
            <a:ahLst/>
            <a:cxnLst>
              <a:cxn ang="0">
                <a:pos x="connsiteX0" y="connsiteY0"/>
              </a:cxn>
              <a:cxn ang="0">
                <a:pos x="connsiteX1" y="connsiteY1"/>
              </a:cxn>
              <a:cxn ang="0">
                <a:pos x="connsiteX2" y="connsiteY2"/>
              </a:cxn>
              <a:cxn ang="0">
                <a:pos x="connsiteX3" y="connsiteY3"/>
              </a:cxn>
            </a:cxnLst>
            <a:rect l="l" t="t" r="r" b="b"/>
            <a:pathLst>
              <a:path w="12192000" h="4005160">
                <a:moveTo>
                  <a:pt x="0" y="0"/>
                </a:moveTo>
                <a:lnTo>
                  <a:pt x="12192000" y="0"/>
                </a:lnTo>
                <a:lnTo>
                  <a:pt x="12192000" y="4005160"/>
                </a:lnTo>
                <a:lnTo>
                  <a:pt x="0" y="4005160"/>
                </a:lnTo>
                <a:close/>
              </a:path>
            </a:pathLst>
          </a:cu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90F24403-D048-9E8E-36FD-F41AE23D4A11}"/>
              </a:ext>
            </a:extLst>
          </p:cNvPr>
          <p:cNvSpPr/>
          <p:nvPr/>
        </p:nvSpPr>
        <p:spPr>
          <a:xfrm>
            <a:off x="0" y="1056283"/>
            <a:ext cx="12192000" cy="3381872"/>
          </a:xfrm>
          <a:prstGeom prst="rect">
            <a:avLst/>
          </a:prstGeom>
          <a:gradFill flip="none" rotWithShape="1">
            <a:gsLst>
              <a:gs pos="30000">
                <a:schemeClr val="accent2">
                  <a:alpha val="71000"/>
                </a:schemeClr>
              </a:gs>
              <a:gs pos="0">
                <a:schemeClr val="accent2">
                  <a:alpha val="75000"/>
                </a:schemeClr>
              </a:gs>
              <a:gs pos="100000">
                <a:schemeClr val="accent1">
                  <a:alpha val="77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id="{48B3EDD6-0239-0B6C-C50D-CE4D49BB4BC7}"/>
              </a:ext>
            </a:extLst>
          </p:cNvPr>
          <p:cNvGrpSpPr/>
          <p:nvPr/>
        </p:nvGrpSpPr>
        <p:grpSpPr>
          <a:xfrm>
            <a:off x="1309478" y="3929179"/>
            <a:ext cx="1471879" cy="1855344"/>
            <a:chOff x="839578" y="4625788"/>
            <a:chExt cx="1471879" cy="1855344"/>
          </a:xfrm>
        </p:grpSpPr>
        <p:sp>
          <p:nvSpPr>
            <p:cNvPr id="5" name="TextBox 4">
              <a:extLst>
                <a:ext uri="{FF2B5EF4-FFF2-40B4-BE49-F238E27FC236}">
                  <a16:creationId xmlns:a16="http://schemas.microsoft.com/office/drawing/2014/main" id="{5E0AE79C-EC08-B6F6-404A-B293991A1926}"/>
                </a:ext>
              </a:extLst>
            </p:cNvPr>
            <p:cNvSpPr txBox="1"/>
            <p:nvPr/>
          </p:nvSpPr>
          <p:spPr>
            <a:xfrm>
              <a:off x="839578" y="5742468"/>
              <a:ext cx="1471879" cy="738664"/>
            </a:xfrm>
            <a:prstGeom prst="rect">
              <a:avLst/>
            </a:prstGeom>
            <a:noFill/>
          </p:spPr>
          <p:txBody>
            <a:bodyPr wrap="square" rtlCol="0">
              <a:spAutoFit/>
            </a:bodyPr>
            <a:lstStyle/>
            <a:p>
              <a:pPr algn="ctr"/>
              <a:r>
                <a:rPr lang="en-US" sz="1400" dirty="0">
                  <a:solidFill>
                    <a:schemeClr val="accent2"/>
                  </a:solidFill>
                </a:rPr>
                <a:t>Secure the essential equipment</a:t>
              </a:r>
            </a:p>
          </p:txBody>
        </p:sp>
        <p:sp>
          <p:nvSpPr>
            <p:cNvPr id="7" name="Rectangle 6">
              <a:extLst>
                <a:ext uri="{FF2B5EF4-FFF2-40B4-BE49-F238E27FC236}">
                  <a16:creationId xmlns:a16="http://schemas.microsoft.com/office/drawing/2014/main" id="{F09D1EBF-55F2-2655-1A52-56F976262EE6}"/>
                </a:ext>
              </a:extLst>
            </p:cNvPr>
            <p:cNvSpPr/>
            <p:nvPr/>
          </p:nvSpPr>
          <p:spPr>
            <a:xfrm>
              <a:off x="978224" y="4625788"/>
              <a:ext cx="1198625" cy="1043492"/>
            </a:xfrm>
            <a:prstGeom prst="rect">
              <a:avLst/>
            </a:prstGeom>
            <a:solidFill>
              <a:schemeClr val="bg1"/>
            </a:solidFill>
            <a:ln>
              <a:solidFill>
                <a:schemeClr val="accent6">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C25E1DCF-F7F5-39C1-B84D-831B59262BD3}"/>
              </a:ext>
            </a:extLst>
          </p:cNvPr>
          <p:cNvGrpSpPr/>
          <p:nvPr/>
        </p:nvGrpSpPr>
        <p:grpSpPr>
          <a:xfrm>
            <a:off x="3334560" y="3929179"/>
            <a:ext cx="1335252" cy="1855344"/>
            <a:chOff x="2641908" y="3929179"/>
            <a:chExt cx="1335252" cy="1855344"/>
          </a:xfrm>
        </p:grpSpPr>
        <p:sp>
          <p:nvSpPr>
            <p:cNvPr id="11" name="TextBox 10">
              <a:extLst>
                <a:ext uri="{FF2B5EF4-FFF2-40B4-BE49-F238E27FC236}">
                  <a16:creationId xmlns:a16="http://schemas.microsoft.com/office/drawing/2014/main" id="{DD839BE8-A20B-4BE6-DFD8-963D7FFFD4D5}"/>
                </a:ext>
              </a:extLst>
            </p:cNvPr>
            <p:cNvSpPr txBox="1"/>
            <p:nvPr/>
          </p:nvSpPr>
          <p:spPr>
            <a:xfrm>
              <a:off x="2641908" y="5045859"/>
              <a:ext cx="1335252" cy="738664"/>
            </a:xfrm>
            <a:prstGeom prst="rect">
              <a:avLst/>
            </a:prstGeom>
            <a:noFill/>
          </p:spPr>
          <p:txBody>
            <a:bodyPr wrap="square" rtlCol="0">
              <a:spAutoFit/>
            </a:bodyPr>
            <a:lstStyle/>
            <a:p>
              <a:pPr algn="ctr"/>
              <a:r>
                <a:rPr lang="en-US" sz="1400" dirty="0">
                  <a:solidFill>
                    <a:schemeClr val="accent2"/>
                  </a:solidFill>
                </a:rPr>
                <a:t>Stay connected &amp; </a:t>
              </a:r>
            </a:p>
            <a:p>
              <a:pPr algn="ctr"/>
              <a:r>
                <a:rPr lang="en-US" sz="1400" dirty="0">
                  <a:solidFill>
                    <a:schemeClr val="accent2"/>
                  </a:solidFill>
                </a:rPr>
                <a:t>organized</a:t>
              </a:r>
            </a:p>
          </p:txBody>
        </p:sp>
        <p:sp>
          <p:nvSpPr>
            <p:cNvPr id="12" name="Rectangle 11">
              <a:extLst>
                <a:ext uri="{FF2B5EF4-FFF2-40B4-BE49-F238E27FC236}">
                  <a16:creationId xmlns:a16="http://schemas.microsoft.com/office/drawing/2014/main" id="{45B5A66E-D490-F6CE-DB19-128E738B8EDD}"/>
                </a:ext>
              </a:extLst>
            </p:cNvPr>
            <p:cNvSpPr/>
            <p:nvPr/>
          </p:nvSpPr>
          <p:spPr>
            <a:xfrm>
              <a:off x="2710222" y="3929179"/>
              <a:ext cx="1198625" cy="1043492"/>
            </a:xfrm>
            <a:prstGeom prst="rect">
              <a:avLst/>
            </a:prstGeom>
            <a:solidFill>
              <a:schemeClr val="bg1"/>
            </a:solidFill>
            <a:ln>
              <a:solidFill>
                <a:schemeClr val="accent6">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9C9A650A-B4C6-67FC-F8C3-C2B6E240A1C6}"/>
              </a:ext>
            </a:extLst>
          </p:cNvPr>
          <p:cNvGrpSpPr/>
          <p:nvPr/>
        </p:nvGrpSpPr>
        <p:grpSpPr>
          <a:xfrm>
            <a:off x="5223015" y="3929179"/>
            <a:ext cx="1407194" cy="1639900"/>
            <a:chOff x="4610354" y="3929179"/>
            <a:chExt cx="1407194" cy="1639900"/>
          </a:xfrm>
        </p:grpSpPr>
        <p:sp>
          <p:nvSpPr>
            <p:cNvPr id="14" name="TextBox 13">
              <a:extLst>
                <a:ext uri="{FF2B5EF4-FFF2-40B4-BE49-F238E27FC236}">
                  <a16:creationId xmlns:a16="http://schemas.microsoft.com/office/drawing/2014/main" id="{26B6A059-6926-BD71-5C31-87C78245D52C}"/>
                </a:ext>
              </a:extLst>
            </p:cNvPr>
            <p:cNvSpPr txBox="1"/>
            <p:nvPr/>
          </p:nvSpPr>
          <p:spPr>
            <a:xfrm>
              <a:off x="4610354" y="5045859"/>
              <a:ext cx="1407194" cy="523220"/>
            </a:xfrm>
            <a:prstGeom prst="rect">
              <a:avLst/>
            </a:prstGeom>
            <a:noFill/>
          </p:spPr>
          <p:txBody>
            <a:bodyPr wrap="square" rtlCol="0">
              <a:spAutoFit/>
            </a:bodyPr>
            <a:lstStyle/>
            <a:p>
              <a:pPr algn="ctr"/>
              <a:r>
                <a:rPr lang="en-US" sz="1400" dirty="0">
                  <a:solidFill>
                    <a:schemeClr val="accent2"/>
                  </a:solidFill>
                </a:rPr>
                <a:t>Role of VPN in </a:t>
              </a:r>
            </a:p>
            <a:p>
              <a:pPr algn="ctr"/>
              <a:r>
                <a:rPr lang="en-US" sz="1400" dirty="0">
                  <a:solidFill>
                    <a:schemeClr val="accent2"/>
                  </a:solidFill>
                </a:rPr>
                <a:t>virtual set-up</a:t>
              </a:r>
            </a:p>
          </p:txBody>
        </p:sp>
        <p:sp>
          <p:nvSpPr>
            <p:cNvPr id="15" name="Rectangle 14">
              <a:extLst>
                <a:ext uri="{FF2B5EF4-FFF2-40B4-BE49-F238E27FC236}">
                  <a16:creationId xmlns:a16="http://schemas.microsoft.com/office/drawing/2014/main" id="{BA6F1CE6-C705-A665-A2FE-C245FEAA7060}"/>
                </a:ext>
              </a:extLst>
            </p:cNvPr>
            <p:cNvSpPr/>
            <p:nvPr/>
          </p:nvSpPr>
          <p:spPr>
            <a:xfrm>
              <a:off x="4714639" y="3929179"/>
              <a:ext cx="1198625" cy="1043492"/>
            </a:xfrm>
            <a:prstGeom prst="rect">
              <a:avLst/>
            </a:prstGeom>
            <a:solidFill>
              <a:schemeClr val="bg1"/>
            </a:solidFill>
            <a:ln>
              <a:solidFill>
                <a:schemeClr val="accent6">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8448ED68-787E-73E0-A093-5C26E66AAC39}"/>
              </a:ext>
            </a:extLst>
          </p:cNvPr>
          <p:cNvGrpSpPr/>
          <p:nvPr/>
        </p:nvGrpSpPr>
        <p:grpSpPr>
          <a:xfrm>
            <a:off x="7183412" y="3929179"/>
            <a:ext cx="1582165" cy="2070787"/>
            <a:chOff x="6807794" y="3929179"/>
            <a:chExt cx="1582165" cy="2070787"/>
          </a:xfrm>
        </p:grpSpPr>
        <p:sp>
          <p:nvSpPr>
            <p:cNvPr id="17" name="TextBox 16">
              <a:extLst>
                <a:ext uri="{FF2B5EF4-FFF2-40B4-BE49-F238E27FC236}">
                  <a16:creationId xmlns:a16="http://schemas.microsoft.com/office/drawing/2014/main" id="{56C4F4B9-AD59-FB93-5AD2-377E2418BB33}"/>
                </a:ext>
              </a:extLst>
            </p:cNvPr>
            <p:cNvSpPr txBox="1"/>
            <p:nvPr/>
          </p:nvSpPr>
          <p:spPr>
            <a:xfrm>
              <a:off x="6807794" y="5045859"/>
              <a:ext cx="1582165" cy="954107"/>
            </a:xfrm>
            <a:prstGeom prst="rect">
              <a:avLst/>
            </a:prstGeom>
            <a:noFill/>
          </p:spPr>
          <p:txBody>
            <a:bodyPr wrap="square" rtlCol="0">
              <a:spAutoFit/>
            </a:bodyPr>
            <a:lstStyle/>
            <a:p>
              <a:pPr algn="ctr"/>
              <a:r>
                <a:rPr lang="en-US" sz="1400" dirty="0">
                  <a:solidFill>
                    <a:schemeClr val="accent2"/>
                  </a:solidFill>
                </a:rPr>
                <a:t>Choose the right communication</a:t>
              </a:r>
              <a:br>
                <a:rPr lang="en-US" sz="1400" dirty="0">
                  <a:solidFill>
                    <a:schemeClr val="accent2"/>
                  </a:solidFill>
                </a:rPr>
              </a:br>
              <a:r>
                <a:rPr lang="en-US" sz="1400" dirty="0">
                  <a:solidFill>
                    <a:schemeClr val="accent2"/>
                  </a:solidFill>
                </a:rPr>
                <a:t>and collaboration tools</a:t>
              </a:r>
            </a:p>
          </p:txBody>
        </p:sp>
        <p:sp>
          <p:nvSpPr>
            <p:cNvPr id="18" name="Rectangle 17">
              <a:extLst>
                <a:ext uri="{FF2B5EF4-FFF2-40B4-BE49-F238E27FC236}">
                  <a16:creationId xmlns:a16="http://schemas.microsoft.com/office/drawing/2014/main" id="{28D35C9D-DA31-67D3-2785-FFEB1E8B2B34}"/>
                </a:ext>
              </a:extLst>
            </p:cNvPr>
            <p:cNvSpPr/>
            <p:nvPr/>
          </p:nvSpPr>
          <p:spPr>
            <a:xfrm>
              <a:off x="6999564" y="3929179"/>
              <a:ext cx="1198625" cy="1043492"/>
            </a:xfrm>
            <a:prstGeom prst="rect">
              <a:avLst/>
            </a:prstGeom>
            <a:solidFill>
              <a:schemeClr val="bg1"/>
            </a:solidFill>
            <a:ln>
              <a:solidFill>
                <a:schemeClr val="accent6">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2E86937B-60F1-0171-33FC-2AD7F16721C5}"/>
              </a:ext>
            </a:extLst>
          </p:cNvPr>
          <p:cNvGrpSpPr/>
          <p:nvPr/>
        </p:nvGrpSpPr>
        <p:grpSpPr>
          <a:xfrm>
            <a:off x="9318780" y="3992071"/>
            <a:ext cx="1467916" cy="1855344"/>
            <a:chOff x="8848880" y="3992071"/>
            <a:chExt cx="1467916" cy="1855344"/>
          </a:xfrm>
        </p:grpSpPr>
        <p:sp>
          <p:nvSpPr>
            <p:cNvPr id="21" name="TextBox 20">
              <a:extLst>
                <a:ext uri="{FF2B5EF4-FFF2-40B4-BE49-F238E27FC236}">
                  <a16:creationId xmlns:a16="http://schemas.microsoft.com/office/drawing/2014/main" id="{1FBE2CC1-228A-99C9-B617-7205A5935200}"/>
                </a:ext>
              </a:extLst>
            </p:cNvPr>
            <p:cNvSpPr txBox="1"/>
            <p:nvPr/>
          </p:nvSpPr>
          <p:spPr>
            <a:xfrm>
              <a:off x="8848880" y="5108751"/>
              <a:ext cx="1467916" cy="738664"/>
            </a:xfrm>
            <a:prstGeom prst="rect">
              <a:avLst/>
            </a:prstGeom>
            <a:noFill/>
          </p:spPr>
          <p:txBody>
            <a:bodyPr wrap="square" rtlCol="0">
              <a:spAutoFit/>
            </a:bodyPr>
            <a:lstStyle/>
            <a:p>
              <a:pPr algn="ctr"/>
              <a:r>
                <a:rPr lang="en-US" sz="1400" dirty="0">
                  <a:solidFill>
                    <a:schemeClr val="accent2"/>
                  </a:solidFill>
                </a:rPr>
                <a:t>Move your data storage</a:t>
              </a:r>
              <a:br>
                <a:rPr lang="en-US" sz="1400" dirty="0">
                  <a:solidFill>
                    <a:schemeClr val="accent2"/>
                  </a:solidFill>
                </a:rPr>
              </a:br>
              <a:r>
                <a:rPr lang="en-US" sz="1400" dirty="0">
                  <a:solidFill>
                    <a:schemeClr val="accent2"/>
                  </a:solidFill>
                </a:rPr>
                <a:t>to the cloud</a:t>
              </a:r>
            </a:p>
          </p:txBody>
        </p:sp>
        <p:sp>
          <p:nvSpPr>
            <p:cNvPr id="24" name="Rectangle 23">
              <a:extLst>
                <a:ext uri="{FF2B5EF4-FFF2-40B4-BE49-F238E27FC236}">
                  <a16:creationId xmlns:a16="http://schemas.microsoft.com/office/drawing/2014/main" id="{D78714EE-9A9E-EBA9-1DB7-2B6BE8F00DE0}"/>
                </a:ext>
              </a:extLst>
            </p:cNvPr>
            <p:cNvSpPr/>
            <p:nvPr/>
          </p:nvSpPr>
          <p:spPr>
            <a:xfrm>
              <a:off x="8983526" y="3992071"/>
              <a:ext cx="1198625" cy="1043492"/>
            </a:xfrm>
            <a:prstGeom prst="rect">
              <a:avLst/>
            </a:prstGeom>
            <a:solidFill>
              <a:schemeClr val="bg1"/>
            </a:solidFill>
            <a:ln>
              <a:solidFill>
                <a:schemeClr val="accent6">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6" name="Picture 45" descr="A black background with a black square&#10;&#10;Description automatically generated">
            <a:extLst>
              <a:ext uri="{FF2B5EF4-FFF2-40B4-BE49-F238E27FC236}">
                <a16:creationId xmlns:a16="http://schemas.microsoft.com/office/drawing/2014/main" id="{3C2AFDEF-F998-1F49-2EFF-EE2A76D2DB71}"/>
              </a:ext>
            </a:extLst>
          </p:cNvPr>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774446" y="4250900"/>
            <a:ext cx="459524" cy="459524"/>
          </a:xfrm>
          <a:prstGeom prst="rect">
            <a:avLst/>
          </a:prstGeom>
        </p:spPr>
      </p:pic>
      <p:pic>
        <p:nvPicPr>
          <p:cNvPr id="47" name="Picture 46" descr="A black background with a black square&#10;&#10;Description automatically generated">
            <a:extLst>
              <a:ext uri="{FF2B5EF4-FFF2-40B4-BE49-F238E27FC236}">
                <a16:creationId xmlns:a16="http://schemas.microsoft.com/office/drawing/2014/main" id="{90E5AFD5-292A-036A-0F02-E21E578B0DC7}"/>
              </a:ext>
            </a:extLst>
          </p:cNvPr>
          <p:cNvPicPr>
            <a:picLocks noChangeAspect="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821674" y="4216598"/>
            <a:ext cx="442785" cy="442785"/>
          </a:xfrm>
          <a:prstGeom prst="rect">
            <a:avLst/>
          </a:prstGeom>
        </p:spPr>
      </p:pic>
      <p:pic>
        <p:nvPicPr>
          <p:cNvPr id="49" name="Picture 48" descr="A black background with a black square&#10;&#10;Description automatically generated">
            <a:extLst>
              <a:ext uri="{FF2B5EF4-FFF2-40B4-BE49-F238E27FC236}">
                <a16:creationId xmlns:a16="http://schemas.microsoft.com/office/drawing/2014/main" id="{E50CFAB3-95C4-688E-5FA1-9FAEA94C96A8}"/>
              </a:ext>
            </a:extLst>
          </p:cNvPr>
          <p:cNvPicPr>
            <a:picLocks noChangeAspect="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705447" y="4240881"/>
            <a:ext cx="481650" cy="481650"/>
          </a:xfrm>
          <a:prstGeom prst="rect">
            <a:avLst/>
          </a:prstGeom>
        </p:spPr>
      </p:pic>
      <p:pic>
        <p:nvPicPr>
          <p:cNvPr id="52" name="Picture 51" descr="A black background with a black square&#10;&#10;Description automatically generated">
            <a:extLst>
              <a:ext uri="{FF2B5EF4-FFF2-40B4-BE49-F238E27FC236}">
                <a16:creationId xmlns:a16="http://schemas.microsoft.com/office/drawing/2014/main" id="{AE9B7CE7-5929-E376-5F69-A44FC3F06FE4}"/>
              </a:ext>
            </a:extLst>
          </p:cNvPr>
          <p:cNvPicPr>
            <a:picLocks noChangeAspect="1"/>
          </p:cNvPicPr>
          <p:nvPr/>
        </p:nvPicPr>
        <p:blipFill>
          <a:blip r:embed="rId7">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815591" y="4090627"/>
            <a:ext cx="575741" cy="575741"/>
          </a:xfrm>
          <a:prstGeom prst="rect">
            <a:avLst/>
          </a:prstGeom>
        </p:spPr>
      </p:pic>
      <p:pic>
        <p:nvPicPr>
          <p:cNvPr id="53" name="Picture 52" descr="A black background with a black square&#10;&#10;Description automatically generated">
            <a:extLst>
              <a:ext uri="{FF2B5EF4-FFF2-40B4-BE49-F238E27FC236}">
                <a16:creationId xmlns:a16="http://schemas.microsoft.com/office/drawing/2014/main" id="{F9AA293D-6591-D6C4-EDE7-A25B6EF305A9}"/>
              </a:ext>
            </a:extLst>
          </p:cNvPr>
          <p:cNvPicPr>
            <a:picLocks noChangeAspect="1"/>
          </p:cNvPicPr>
          <p:nvPr/>
        </p:nvPicPr>
        <p:blipFill>
          <a:blip r:embed="rId8">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756431" y="4212662"/>
            <a:ext cx="497762" cy="497762"/>
          </a:xfrm>
          <a:prstGeom prst="rect">
            <a:avLst/>
          </a:prstGeom>
        </p:spPr>
      </p:pic>
    </p:spTree>
    <p:extLst>
      <p:ext uri="{BB962C8B-B14F-4D97-AF65-F5344CB8AC3E}">
        <p14:creationId xmlns:p14="http://schemas.microsoft.com/office/powerpoint/2010/main" val="32679851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DC45E78-F02B-E7D2-645D-04E6B9C4894F}"/>
              </a:ext>
            </a:extLst>
          </p:cNvPr>
          <p:cNvPicPr>
            <a:picLocks noChangeAspect="1"/>
          </p:cNvPicPr>
          <p:nvPr/>
        </p:nvPicPr>
        <p:blipFill>
          <a:blip r:embed="rId2">
            <a:extLst>
              <a:ext uri="{28A0092B-C50C-407E-A947-70E740481C1C}">
                <a14:useLocalDpi xmlns:a14="http://schemas.microsoft.com/office/drawing/2010/main" val="0"/>
              </a:ext>
            </a:extLst>
          </a:blip>
          <a:srcRect t="10" b="10"/>
          <a:stretch/>
        </p:blipFill>
        <p:spPr>
          <a:xfrm flipH="1">
            <a:off x="0" y="0"/>
            <a:ext cx="12204700" cy="4800600"/>
          </a:xfrm>
          <a:prstGeom prst="rect">
            <a:avLst/>
          </a:prstGeom>
        </p:spPr>
      </p:pic>
      <p:sp>
        <p:nvSpPr>
          <p:cNvPr id="9" name="Title 24">
            <a:extLst>
              <a:ext uri="{FF2B5EF4-FFF2-40B4-BE49-F238E27FC236}">
                <a16:creationId xmlns:a16="http://schemas.microsoft.com/office/drawing/2014/main" id="{DF1AE707-C11C-35C9-0CC6-0746DDEF83E1}"/>
              </a:ext>
            </a:extLst>
          </p:cNvPr>
          <p:cNvSpPr>
            <a:spLocks noGrp="1"/>
          </p:cNvSpPr>
          <p:nvPr>
            <p:ph type="ctrTitle"/>
          </p:nvPr>
        </p:nvSpPr>
        <p:spPr>
          <a:xfrm>
            <a:off x="962355" y="3048000"/>
            <a:ext cx="5595761" cy="2597016"/>
          </a:xfr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ctr">
            <a:normAutofit/>
          </a:bodyPr>
          <a:lstStyle/>
          <a:p>
            <a:r>
              <a:rPr lang="en-US" sz="3500" dirty="0">
                <a:solidFill>
                  <a:schemeClr val="lt1"/>
                </a:solidFill>
                <a:latin typeface="Arial" panose="020B0604020202020204" pitchFamily="34" charset="0"/>
                <a:cs typeface="Arial" panose="020B0604020202020204" pitchFamily="34" charset="0"/>
              </a:rPr>
              <a:t>6</a:t>
            </a:r>
            <a:r>
              <a:rPr lang="en-US" sz="3500" dirty="0">
                <a:solidFill>
                  <a:schemeClr val="lt1"/>
                </a:solidFill>
                <a:latin typeface="Arial" panose="020B0604020202020204" pitchFamily="34" charset="0"/>
                <a:ea typeface="+mn-ea"/>
                <a:cs typeface="Arial" panose="020B0604020202020204" pitchFamily="34" charset="0"/>
              </a:rPr>
              <a:t> Ways to Improve Work Performance in Your Virtual Office</a:t>
            </a:r>
          </a:p>
        </p:txBody>
      </p:sp>
    </p:spTree>
    <p:extLst>
      <p:ext uri="{BB962C8B-B14F-4D97-AF65-F5344CB8AC3E}">
        <p14:creationId xmlns:p14="http://schemas.microsoft.com/office/powerpoint/2010/main" val="21234834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E438B81-188A-A25E-FA1E-E5FA840E989F}"/>
              </a:ext>
            </a:extLst>
          </p:cNvPr>
          <p:cNvSpPr>
            <a:spLocks noGrp="1"/>
          </p:cNvSpPr>
          <p:nvPr>
            <p:ph type="title"/>
          </p:nvPr>
        </p:nvSpPr>
        <p:spPr>
          <a:xfrm>
            <a:off x="599281" y="305189"/>
            <a:ext cx="10993437" cy="360099"/>
          </a:xfrm>
        </p:spPr>
        <p:txBody>
          <a:bodyPr/>
          <a:lstStyle/>
          <a:p>
            <a:r>
              <a:rPr lang="en-US" sz="2600" dirty="0"/>
              <a:t>6 Ways to Improve Work Performance in Your Virtual Office</a:t>
            </a:r>
          </a:p>
        </p:txBody>
      </p:sp>
      <p:pic>
        <p:nvPicPr>
          <p:cNvPr id="8" name="Picture 7">
            <a:extLst>
              <a:ext uri="{FF2B5EF4-FFF2-40B4-BE49-F238E27FC236}">
                <a16:creationId xmlns:a16="http://schemas.microsoft.com/office/drawing/2014/main" id="{F09920E4-273D-5990-8C7D-BD00D2AB6F24}"/>
              </a:ext>
            </a:extLst>
          </p:cNvPr>
          <p:cNvPicPr>
            <a:picLocks noChangeAspect="1"/>
          </p:cNvPicPr>
          <p:nvPr/>
        </p:nvPicPr>
        <p:blipFill>
          <a:blip r:embed="rId3">
            <a:extLst>
              <a:ext uri="{28A0092B-C50C-407E-A947-70E740481C1C}">
                <a14:useLocalDpi xmlns:a14="http://schemas.microsoft.com/office/drawing/2010/main" val="0"/>
              </a:ext>
            </a:extLst>
          </a:blip>
          <a:srcRect l="26" r="26"/>
          <a:stretch/>
        </p:blipFill>
        <p:spPr>
          <a:xfrm>
            <a:off x="0" y="915447"/>
            <a:ext cx="12192000" cy="5241513"/>
          </a:xfrm>
          <a:prstGeom prst="rect">
            <a:avLst/>
          </a:prstGeom>
        </p:spPr>
      </p:pic>
      <p:sp>
        <p:nvSpPr>
          <p:cNvPr id="9" name="Freeform: Shape 8">
            <a:extLst>
              <a:ext uri="{FF2B5EF4-FFF2-40B4-BE49-F238E27FC236}">
                <a16:creationId xmlns:a16="http://schemas.microsoft.com/office/drawing/2014/main" id="{DA1EBD73-0634-592D-D4B8-0735BBEAB188}"/>
              </a:ext>
            </a:extLst>
          </p:cNvPr>
          <p:cNvSpPr/>
          <p:nvPr/>
        </p:nvSpPr>
        <p:spPr>
          <a:xfrm>
            <a:off x="625657" y="5243647"/>
            <a:ext cx="1747265" cy="698906"/>
          </a:xfrm>
          <a:custGeom>
            <a:avLst/>
            <a:gdLst>
              <a:gd name="connsiteX0" fmla="*/ 0 w 1747265"/>
              <a:gd name="connsiteY0" fmla="*/ 0 h 698906"/>
              <a:gd name="connsiteX1" fmla="*/ 1747265 w 1747265"/>
              <a:gd name="connsiteY1" fmla="*/ 0 h 698906"/>
              <a:gd name="connsiteX2" fmla="*/ 1747265 w 1747265"/>
              <a:gd name="connsiteY2" fmla="*/ 698906 h 698906"/>
              <a:gd name="connsiteX3" fmla="*/ 0 w 1747265"/>
              <a:gd name="connsiteY3" fmla="*/ 698906 h 698906"/>
              <a:gd name="connsiteX4" fmla="*/ 0 w 1747265"/>
              <a:gd name="connsiteY4" fmla="*/ 0 h 6989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7265" h="698906">
                <a:moveTo>
                  <a:pt x="0" y="0"/>
                </a:moveTo>
                <a:lnTo>
                  <a:pt x="1747265" y="0"/>
                </a:lnTo>
                <a:lnTo>
                  <a:pt x="1747265" y="698906"/>
                </a:lnTo>
                <a:lnTo>
                  <a:pt x="0" y="69890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defTabSz="488950">
              <a:lnSpc>
                <a:spcPct val="100000"/>
              </a:lnSpc>
              <a:spcBef>
                <a:spcPct val="0"/>
              </a:spcBef>
              <a:spcAft>
                <a:spcPct val="35000"/>
              </a:spcAft>
              <a:buNone/>
            </a:pPr>
            <a:endParaRPr lang="en-US" sz="1100" b="1" kern="1200" dirty="0">
              <a:solidFill>
                <a:schemeClr val="accent2"/>
              </a:solidFill>
            </a:endParaRPr>
          </a:p>
        </p:txBody>
      </p:sp>
      <p:sp>
        <p:nvSpPr>
          <p:cNvPr id="12" name="Rectangle 11">
            <a:extLst>
              <a:ext uri="{FF2B5EF4-FFF2-40B4-BE49-F238E27FC236}">
                <a16:creationId xmlns:a16="http://schemas.microsoft.com/office/drawing/2014/main" id="{FA57BFDB-38D2-8E68-E724-34FB3088A583}"/>
              </a:ext>
            </a:extLst>
          </p:cNvPr>
          <p:cNvSpPr/>
          <p:nvPr/>
        </p:nvSpPr>
        <p:spPr>
          <a:xfrm>
            <a:off x="447022" y="2355258"/>
            <a:ext cx="1862138" cy="1648787"/>
          </a:xfrm>
          <a:prstGeom prst="rect">
            <a:avLst/>
          </a:prstGeom>
          <a:solidFill>
            <a:schemeClr val="accent1"/>
          </a:solidFill>
          <a:ln w="19050">
            <a:noFill/>
          </a:ln>
          <a:effectLst>
            <a:outerShdw blurRad="50800" dist="38100" dir="5400000" algn="t" rotWithShape="0">
              <a:prstClr val="black">
                <a:alpha val="51000"/>
              </a:prstClr>
            </a:outerShdw>
          </a:effectLst>
        </p:spPr>
        <p:style>
          <a:lnRef idx="2">
            <a:schemeClr val="accent1">
              <a:shade val="15000"/>
            </a:schemeClr>
          </a:lnRef>
          <a:fillRef idx="1">
            <a:schemeClr val="accent1"/>
          </a:fillRef>
          <a:effectRef idx="0">
            <a:schemeClr val="accent1"/>
          </a:effectRef>
          <a:fontRef idx="minor">
            <a:schemeClr val="lt1"/>
          </a:fontRef>
        </p:style>
        <p:txBody>
          <a:bodyPr tIns="91440" rtlCol="0" anchor="ctr"/>
          <a:lstStyle/>
          <a:p>
            <a:pPr algn="ctr"/>
            <a:r>
              <a:rPr lang="en-US" sz="3000" b="1" dirty="0">
                <a:solidFill>
                  <a:schemeClr val="bg1"/>
                </a:solidFill>
              </a:rPr>
              <a:t>01</a:t>
            </a:r>
          </a:p>
          <a:p>
            <a:pPr algn="ctr"/>
            <a:r>
              <a:rPr lang="en-US" sz="1400" b="1" kern="1200" dirty="0">
                <a:solidFill>
                  <a:schemeClr val="bg1"/>
                </a:solidFill>
              </a:rPr>
              <a:t>Build personal </a:t>
            </a:r>
            <a:r>
              <a:rPr lang="en-US" sz="1400" b="1" dirty="0">
                <a:solidFill>
                  <a:schemeClr val="bg1"/>
                </a:solidFill>
              </a:rPr>
              <a:t>c</a:t>
            </a:r>
            <a:r>
              <a:rPr lang="en-US" sz="1400" b="1" kern="1200" dirty="0">
                <a:solidFill>
                  <a:schemeClr val="bg1"/>
                </a:solidFill>
              </a:rPr>
              <a:t>onnection</a:t>
            </a:r>
          </a:p>
        </p:txBody>
      </p:sp>
      <p:sp>
        <p:nvSpPr>
          <p:cNvPr id="13" name="Rectangle 12">
            <a:extLst>
              <a:ext uri="{FF2B5EF4-FFF2-40B4-BE49-F238E27FC236}">
                <a16:creationId xmlns:a16="http://schemas.microsoft.com/office/drawing/2014/main" id="{57120ECE-4FA4-4C2A-F6F5-C5EE5D8E904A}"/>
              </a:ext>
            </a:extLst>
          </p:cNvPr>
          <p:cNvSpPr/>
          <p:nvPr/>
        </p:nvSpPr>
        <p:spPr>
          <a:xfrm>
            <a:off x="2443597" y="2355258"/>
            <a:ext cx="1862138" cy="1648787"/>
          </a:xfrm>
          <a:prstGeom prst="rect">
            <a:avLst/>
          </a:prstGeom>
          <a:solidFill>
            <a:schemeClr val="accent2">
              <a:alpha val="69000"/>
            </a:schemeClr>
          </a:solidFill>
          <a:ln w="19050">
            <a:noFill/>
          </a:ln>
        </p:spPr>
        <p:style>
          <a:lnRef idx="2">
            <a:schemeClr val="accent1">
              <a:shade val="15000"/>
            </a:schemeClr>
          </a:lnRef>
          <a:fillRef idx="1">
            <a:schemeClr val="accent1"/>
          </a:fillRef>
          <a:effectRef idx="0">
            <a:schemeClr val="accent1"/>
          </a:effectRef>
          <a:fontRef idx="minor">
            <a:schemeClr val="lt1"/>
          </a:fontRef>
        </p:style>
        <p:txBody>
          <a:bodyPr tIns="91440" rtlCol="0" anchor="ctr"/>
          <a:lstStyle/>
          <a:p>
            <a:pPr algn="ctr"/>
            <a:r>
              <a:rPr lang="en-US" sz="3000" b="1" dirty="0">
                <a:solidFill>
                  <a:schemeClr val="bg1"/>
                </a:solidFill>
              </a:rPr>
              <a:t>02</a:t>
            </a:r>
            <a:r>
              <a:rPr lang="en-US" sz="1400" b="1" dirty="0">
                <a:solidFill>
                  <a:schemeClr val="bg1"/>
                </a:solidFill>
              </a:rPr>
              <a:t> </a:t>
            </a:r>
            <a:br>
              <a:rPr lang="en-US" sz="1400" b="1" dirty="0">
                <a:solidFill>
                  <a:schemeClr val="bg1"/>
                </a:solidFill>
              </a:rPr>
            </a:br>
            <a:r>
              <a:rPr lang="en-US" sz="1400" b="1" kern="1200" dirty="0">
                <a:solidFill>
                  <a:schemeClr val="bg1"/>
                </a:solidFill>
              </a:rPr>
              <a:t>Spark </a:t>
            </a:r>
            <a:r>
              <a:rPr lang="en-US" sz="1400" b="1" dirty="0">
                <a:solidFill>
                  <a:schemeClr val="bg1"/>
                </a:solidFill>
              </a:rPr>
              <a:t>c</a:t>
            </a:r>
            <a:r>
              <a:rPr lang="en-US" sz="1400" b="1" kern="1200" dirty="0">
                <a:solidFill>
                  <a:schemeClr val="bg1"/>
                </a:solidFill>
              </a:rPr>
              <a:t>ompetitiveness</a:t>
            </a:r>
          </a:p>
        </p:txBody>
      </p:sp>
      <p:sp>
        <p:nvSpPr>
          <p:cNvPr id="14" name="Rectangle 13">
            <a:extLst>
              <a:ext uri="{FF2B5EF4-FFF2-40B4-BE49-F238E27FC236}">
                <a16:creationId xmlns:a16="http://schemas.microsoft.com/office/drawing/2014/main" id="{CA99E7E0-3720-2303-FA32-6A21CD7A973E}"/>
              </a:ext>
            </a:extLst>
          </p:cNvPr>
          <p:cNvSpPr/>
          <p:nvPr/>
        </p:nvSpPr>
        <p:spPr>
          <a:xfrm>
            <a:off x="4440172" y="2355258"/>
            <a:ext cx="1862138" cy="1648787"/>
          </a:xfrm>
          <a:prstGeom prst="rect">
            <a:avLst/>
          </a:prstGeom>
          <a:solidFill>
            <a:schemeClr val="accent1"/>
          </a:solidFill>
          <a:ln w="19050">
            <a:noFill/>
          </a:ln>
          <a:effectLst>
            <a:outerShdw blurRad="50800" dist="38100" dir="5400000" algn="t" rotWithShape="0">
              <a:prstClr val="black">
                <a:alpha val="51000"/>
              </a:prstClr>
            </a:outerShdw>
          </a:effectLst>
        </p:spPr>
        <p:style>
          <a:lnRef idx="2">
            <a:schemeClr val="accent1">
              <a:shade val="15000"/>
            </a:schemeClr>
          </a:lnRef>
          <a:fillRef idx="1">
            <a:schemeClr val="accent1"/>
          </a:fillRef>
          <a:effectRef idx="0">
            <a:schemeClr val="accent1"/>
          </a:effectRef>
          <a:fontRef idx="minor">
            <a:schemeClr val="lt1"/>
          </a:fontRef>
        </p:style>
        <p:txBody>
          <a:bodyPr tIns="91440" rtlCol="0" anchor="ctr"/>
          <a:lstStyle/>
          <a:p>
            <a:pPr algn="ctr"/>
            <a:r>
              <a:rPr lang="en-US" sz="3000" b="1" dirty="0">
                <a:solidFill>
                  <a:schemeClr val="bg1"/>
                </a:solidFill>
              </a:rPr>
              <a:t>03 </a:t>
            </a:r>
            <a:br>
              <a:rPr lang="en-US" sz="2800" b="1" dirty="0">
                <a:solidFill>
                  <a:schemeClr val="bg1"/>
                </a:solidFill>
              </a:rPr>
            </a:br>
            <a:r>
              <a:rPr lang="en-US" sz="1400" b="1" dirty="0">
                <a:solidFill>
                  <a:schemeClr val="bg1"/>
                </a:solidFill>
              </a:rPr>
              <a:t>Invest in collaboration tools</a:t>
            </a:r>
          </a:p>
        </p:txBody>
      </p:sp>
      <p:sp>
        <p:nvSpPr>
          <p:cNvPr id="15" name="Rectangle 14">
            <a:extLst>
              <a:ext uri="{FF2B5EF4-FFF2-40B4-BE49-F238E27FC236}">
                <a16:creationId xmlns:a16="http://schemas.microsoft.com/office/drawing/2014/main" id="{E3FCBE42-704F-5FFE-55FF-266FBF1BC8EE}"/>
              </a:ext>
            </a:extLst>
          </p:cNvPr>
          <p:cNvSpPr/>
          <p:nvPr/>
        </p:nvSpPr>
        <p:spPr>
          <a:xfrm>
            <a:off x="431386" y="4195389"/>
            <a:ext cx="1862138" cy="1648787"/>
          </a:xfrm>
          <a:prstGeom prst="rect">
            <a:avLst/>
          </a:prstGeom>
          <a:solidFill>
            <a:schemeClr val="accent2">
              <a:alpha val="69000"/>
            </a:schemeClr>
          </a:solidFill>
          <a:ln w="19050">
            <a:noFill/>
          </a:ln>
        </p:spPr>
        <p:style>
          <a:lnRef idx="2">
            <a:schemeClr val="accent1">
              <a:shade val="15000"/>
            </a:schemeClr>
          </a:lnRef>
          <a:fillRef idx="1">
            <a:schemeClr val="accent1"/>
          </a:fillRef>
          <a:effectRef idx="0">
            <a:schemeClr val="accent1"/>
          </a:effectRef>
          <a:fontRef idx="minor">
            <a:schemeClr val="lt1"/>
          </a:fontRef>
        </p:style>
        <p:txBody>
          <a:bodyPr tIns="91440" rtlCol="0" anchor="ctr"/>
          <a:lstStyle/>
          <a:p>
            <a:pPr algn="ctr"/>
            <a:r>
              <a:rPr lang="en-US" sz="3000" b="1" dirty="0">
                <a:solidFill>
                  <a:schemeClr val="bg1"/>
                </a:solidFill>
              </a:rPr>
              <a:t>04</a:t>
            </a:r>
            <a:r>
              <a:rPr lang="en-US" sz="1400" b="1" dirty="0">
                <a:solidFill>
                  <a:schemeClr val="bg1"/>
                </a:solidFill>
              </a:rPr>
              <a:t> </a:t>
            </a:r>
            <a:br>
              <a:rPr lang="en-US" sz="1400" b="1" dirty="0">
                <a:solidFill>
                  <a:schemeClr val="bg1"/>
                </a:solidFill>
              </a:rPr>
            </a:br>
            <a:r>
              <a:rPr lang="en-US" sz="1400" b="1" kern="1200" dirty="0">
                <a:solidFill>
                  <a:schemeClr val="bg1"/>
                </a:solidFill>
              </a:rPr>
              <a:t>Focus on </a:t>
            </a:r>
            <a:r>
              <a:rPr lang="en-US" sz="1400" b="1" dirty="0">
                <a:solidFill>
                  <a:schemeClr val="bg1"/>
                </a:solidFill>
              </a:rPr>
              <a:t>o</a:t>
            </a:r>
            <a:r>
              <a:rPr lang="en-US" sz="1400" b="1" kern="1200" dirty="0">
                <a:solidFill>
                  <a:schemeClr val="bg1"/>
                </a:solidFill>
              </a:rPr>
              <a:t>utcomes</a:t>
            </a:r>
          </a:p>
        </p:txBody>
      </p:sp>
      <p:sp>
        <p:nvSpPr>
          <p:cNvPr id="16" name="Rectangle 15">
            <a:extLst>
              <a:ext uri="{FF2B5EF4-FFF2-40B4-BE49-F238E27FC236}">
                <a16:creationId xmlns:a16="http://schemas.microsoft.com/office/drawing/2014/main" id="{A06BB75B-9A85-56BC-B8AD-52EED59B922D}"/>
              </a:ext>
            </a:extLst>
          </p:cNvPr>
          <p:cNvSpPr/>
          <p:nvPr/>
        </p:nvSpPr>
        <p:spPr>
          <a:xfrm>
            <a:off x="2435779" y="4195390"/>
            <a:ext cx="1862138" cy="1648787"/>
          </a:xfrm>
          <a:prstGeom prst="rect">
            <a:avLst/>
          </a:prstGeom>
          <a:solidFill>
            <a:schemeClr val="accent1"/>
          </a:solidFill>
          <a:ln w="19050">
            <a:noFill/>
          </a:ln>
          <a:effectLst>
            <a:outerShdw blurRad="50800" dist="38100" dir="5400000" algn="t" rotWithShape="0">
              <a:prstClr val="black">
                <a:alpha val="51000"/>
              </a:prstClr>
            </a:outerShdw>
          </a:effectLst>
        </p:spPr>
        <p:style>
          <a:lnRef idx="2">
            <a:schemeClr val="accent1">
              <a:shade val="15000"/>
            </a:schemeClr>
          </a:lnRef>
          <a:fillRef idx="1">
            <a:schemeClr val="accent1"/>
          </a:fillRef>
          <a:effectRef idx="0">
            <a:schemeClr val="accent1"/>
          </a:effectRef>
          <a:fontRef idx="minor">
            <a:schemeClr val="lt1"/>
          </a:fontRef>
        </p:style>
        <p:txBody>
          <a:bodyPr tIns="91440" rtlCol="0" anchor="ctr"/>
          <a:lstStyle/>
          <a:p>
            <a:pPr algn="ctr"/>
            <a:r>
              <a:rPr lang="en-US" sz="3000" b="1" dirty="0">
                <a:solidFill>
                  <a:schemeClr val="bg1"/>
                </a:solidFill>
              </a:rPr>
              <a:t>05 </a:t>
            </a:r>
            <a:br>
              <a:rPr lang="en-US" sz="2000" b="1" dirty="0">
                <a:solidFill>
                  <a:schemeClr val="bg1"/>
                </a:solidFill>
              </a:rPr>
            </a:br>
            <a:r>
              <a:rPr lang="en-US" sz="1400" b="1" dirty="0">
                <a:solidFill>
                  <a:schemeClr val="bg1"/>
                </a:solidFill>
              </a:rPr>
              <a:t>Enforce time management policies</a:t>
            </a:r>
          </a:p>
        </p:txBody>
      </p:sp>
      <p:sp>
        <p:nvSpPr>
          <p:cNvPr id="17" name="Rectangle 16">
            <a:extLst>
              <a:ext uri="{FF2B5EF4-FFF2-40B4-BE49-F238E27FC236}">
                <a16:creationId xmlns:a16="http://schemas.microsoft.com/office/drawing/2014/main" id="{A2D96E93-975C-8E4D-A202-1A1A36BCA061}"/>
              </a:ext>
            </a:extLst>
          </p:cNvPr>
          <p:cNvSpPr/>
          <p:nvPr/>
        </p:nvSpPr>
        <p:spPr>
          <a:xfrm>
            <a:off x="4440172" y="4195390"/>
            <a:ext cx="1862138" cy="1648787"/>
          </a:xfrm>
          <a:prstGeom prst="rect">
            <a:avLst/>
          </a:prstGeom>
          <a:solidFill>
            <a:schemeClr val="accent2">
              <a:alpha val="69000"/>
            </a:schemeClr>
          </a:solidFill>
          <a:ln w="19050">
            <a:noFill/>
          </a:ln>
        </p:spPr>
        <p:style>
          <a:lnRef idx="2">
            <a:schemeClr val="accent1">
              <a:shade val="15000"/>
            </a:schemeClr>
          </a:lnRef>
          <a:fillRef idx="1">
            <a:schemeClr val="accent1"/>
          </a:fillRef>
          <a:effectRef idx="0">
            <a:schemeClr val="accent1"/>
          </a:effectRef>
          <a:fontRef idx="minor">
            <a:schemeClr val="lt1"/>
          </a:fontRef>
        </p:style>
        <p:txBody>
          <a:bodyPr tIns="91440" rtlCol="0" anchor="ctr"/>
          <a:lstStyle/>
          <a:p>
            <a:pPr algn="ctr"/>
            <a:r>
              <a:rPr lang="en-US" sz="3000" b="1" dirty="0">
                <a:solidFill>
                  <a:schemeClr val="bg1"/>
                </a:solidFill>
              </a:rPr>
              <a:t>06</a:t>
            </a:r>
            <a:r>
              <a:rPr lang="en-US" sz="1400" b="1" dirty="0">
                <a:solidFill>
                  <a:schemeClr val="bg1"/>
                </a:solidFill>
              </a:rPr>
              <a:t> </a:t>
            </a:r>
            <a:br>
              <a:rPr lang="en-US" sz="1400" b="1" dirty="0">
                <a:solidFill>
                  <a:schemeClr val="bg1"/>
                </a:solidFill>
              </a:rPr>
            </a:br>
            <a:r>
              <a:rPr lang="en-US" sz="1400" b="1" kern="1200" dirty="0">
                <a:solidFill>
                  <a:schemeClr val="bg1"/>
                </a:solidFill>
              </a:rPr>
              <a:t>Role of </a:t>
            </a:r>
            <a:r>
              <a:rPr lang="en-US" sz="1400" b="1" dirty="0">
                <a:solidFill>
                  <a:schemeClr val="bg1"/>
                </a:solidFill>
              </a:rPr>
              <a:t>co</a:t>
            </a:r>
            <a:r>
              <a:rPr lang="en-US" sz="1400" b="1" kern="1200" dirty="0">
                <a:solidFill>
                  <a:schemeClr val="bg1"/>
                </a:solidFill>
              </a:rPr>
              <a:t>-working space digitalizing your practice</a:t>
            </a:r>
          </a:p>
        </p:txBody>
      </p:sp>
    </p:spTree>
    <p:extLst>
      <p:ext uri="{BB962C8B-B14F-4D97-AF65-F5344CB8AC3E}">
        <p14:creationId xmlns:p14="http://schemas.microsoft.com/office/powerpoint/2010/main" val="579357333"/>
      </p:ext>
    </p:extLst>
  </p:cSld>
  <p:clrMapOvr>
    <a:masterClrMapping/>
  </p:clrMapOvr>
</p:sld>
</file>

<file path=ppt/theme/theme1.xml><?xml version="1.0" encoding="utf-8"?>
<a:theme xmlns:a="http://schemas.openxmlformats.org/drawingml/2006/main" name="Office Theme">
  <a:themeElements>
    <a:clrScheme name="Pie_blue template">
      <a:dk1>
        <a:srgbClr val="000000"/>
      </a:dk1>
      <a:lt1>
        <a:srgbClr val="FFFFFF"/>
      </a:lt1>
      <a:dk2>
        <a:srgbClr val="44546A"/>
      </a:dk2>
      <a:lt2>
        <a:srgbClr val="E7E6E6"/>
      </a:lt2>
      <a:accent1>
        <a:srgbClr val="EF423E"/>
      </a:accent1>
      <a:accent2>
        <a:srgbClr val="163B59"/>
      </a:accent2>
      <a:accent3>
        <a:srgbClr val="25A8E0"/>
      </a:accent3>
      <a:accent4>
        <a:srgbClr val="FF9933"/>
      </a:accent4>
      <a:accent5>
        <a:srgbClr val="999999"/>
      </a:accent5>
      <a:accent6>
        <a:srgbClr val="262626"/>
      </a:accent6>
      <a:hlink>
        <a:srgbClr val="25A8E0"/>
      </a:hlink>
      <a:folHlink>
        <a:srgbClr val="00B0F0"/>
      </a:folHlink>
    </a:clrScheme>
    <a:fontScheme name="PieServices">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PieServices">
      <a:dk1>
        <a:sysClr val="windowText" lastClr="000000"/>
      </a:dk1>
      <a:lt1>
        <a:sysClr val="window" lastClr="FFFFFF"/>
      </a:lt1>
      <a:dk2>
        <a:srgbClr val="44546A"/>
      </a:dk2>
      <a:lt2>
        <a:srgbClr val="E7E6E6"/>
      </a:lt2>
      <a:accent1>
        <a:srgbClr val="EF3F37"/>
      </a:accent1>
      <a:accent2>
        <a:srgbClr val="F69322"/>
      </a:accent2>
      <a:accent3>
        <a:srgbClr val="8F8E8B"/>
      </a:accent3>
      <a:accent4>
        <a:srgbClr val="0D558A"/>
      </a:accent4>
      <a:accent5>
        <a:srgbClr val="25A8E0"/>
      </a:accent5>
      <a:accent6>
        <a:srgbClr val="78A5A5"/>
      </a:accent6>
      <a:hlink>
        <a:srgbClr val="0070C0"/>
      </a:hlink>
      <a:folHlink>
        <a:srgbClr val="7030A0"/>
      </a:folHlink>
    </a:clrScheme>
    <a:fontScheme name="PieServices">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25422</TotalTime>
  <Words>988</Words>
  <Application>Microsoft Office PowerPoint</Application>
  <PresentationFormat>Widescreen</PresentationFormat>
  <Paragraphs>121</Paragraphs>
  <Slides>14</Slides>
  <Notes>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14</vt:i4>
      </vt:variant>
    </vt:vector>
  </HeadingPairs>
  <TitlesOfParts>
    <vt:vector size="23" baseType="lpstr">
      <vt:lpstr>Arial</vt:lpstr>
      <vt:lpstr>Bower</vt:lpstr>
      <vt:lpstr>Calibri</vt:lpstr>
      <vt:lpstr>Century Gothic</vt:lpstr>
      <vt:lpstr>Courier New</vt:lpstr>
      <vt:lpstr>McKinsey Sans</vt:lpstr>
      <vt:lpstr>Roboto</vt:lpstr>
      <vt:lpstr>Office Theme</vt:lpstr>
      <vt:lpstr>1_Office Theme</vt:lpstr>
      <vt:lpstr>CA SANCHIT GUPTA| Presenter</vt:lpstr>
      <vt:lpstr>Digitizing your Practice key ingredients to set-up a virtual office</vt:lpstr>
      <vt:lpstr>CONTENTS</vt:lpstr>
      <vt:lpstr>Introduction</vt:lpstr>
      <vt:lpstr>Some of the world’s largest companies and most respected brands in business have adopted this organizational strategy</vt:lpstr>
      <vt:lpstr>Key ingredients to set-up a virtual office</vt:lpstr>
      <vt:lpstr>Key ingredients to set-up a virtual office</vt:lpstr>
      <vt:lpstr>6 Ways to Improve Work Performance in Your Virtual Office</vt:lpstr>
      <vt:lpstr>6 Ways to Improve Work Performance in Your Virtual Office</vt:lpstr>
      <vt:lpstr>Comparison between virtual and Traditional Offices</vt:lpstr>
      <vt:lpstr>Virtual Office v/s Traditional Office </vt:lpstr>
      <vt:lpstr>Tools and technology to Ensure Seamless operation</vt:lpstr>
      <vt:lpstr>Research</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Balaji Iska</dc:creator>
  <cp:lastModifiedBy>Sanchit Gupta</cp:lastModifiedBy>
  <cp:revision>104</cp:revision>
  <dcterms:created xsi:type="dcterms:W3CDTF">2023-04-26T17:36:12Z</dcterms:created>
  <dcterms:modified xsi:type="dcterms:W3CDTF">2023-07-07T15:01:06Z</dcterms:modified>
</cp:coreProperties>
</file>